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8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1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3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4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  <p:sldMasterId id="2147483723" r:id="rId3"/>
    <p:sldMasterId id="2147483747" r:id="rId4"/>
    <p:sldMasterId id="2147483765" r:id="rId5"/>
    <p:sldMasterId id="2147483776" r:id="rId6"/>
    <p:sldMasterId id="2147483782" r:id="rId7"/>
    <p:sldMasterId id="2147483796" r:id="rId8"/>
    <p:sldMasterId id="2147483804" r:id="rId9"/>
    <p:sldMasterId id="2147483810" r:id="rId10"/>
    <p:sldMasterId id="2147483818" r:id="rId11"/>
    <p:sldMasterId id="2147483835" r:id="rId12"/>
    <p:sldMasterId id="2147483852" r:id="rId13"/>
    <p:sldMasterId id="2147483859" r:id="rId14"/>
    <p:sldMasterId id="2147483867" r:id="rId15"/>
  </p:sldMasterIdLst>
  <p:notesMasterIdLst>
    <p:notesMasterId r:id="rId17"/>
  </p:notesMasterIdLst>
  <p:handoutMasterIdLst>
    <p:handoutMasterId r:id="rId18"/>
  </p:handoutMasterIdLst>
  <p:sldIdLst>
    <p:sldId id="2147482609" r:id="rId16"/>
  </p:sldIdLst>
  <p:sldSz cx="12192000" cy="6858000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993300"/>
    <a:srgbClr val="CC3300"/>
    <a:srgbClr val="FFFFCC"/>
    <a:srgbClr val="FFFFFF"/>
    <a:srgbClr val="DFD9BB"/>
    <a:srgbClr val="ABC7D1"/>
    <a:srgbClr val="CAC090"/>
    <a:srgbClr val="433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5577" autoAdjust="0"/>
  </p:normalViewPr>
  <p:slideViewPr>
    <p:cSldViewPr>
      <p:cViewPr varScale="1">
        <p:scale>
          <a:sx n="107" d="100"/>
          <a:sy n="107" d="100"/>
        </p:scale>
        <p:origin x="744" y="108"/>
      </p:cViewPr>
      <p:guideLst>
        <p:guide orient="horz" pos="29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4056" y="5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10" Type="http://schemas.openxmlformats.org/officeDocument/2006/relationships/slideMaster" Target="slideMasters/slideMaster10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D1DEE-952F-491F-922B-F630135B8A38}" type="datetimeFigureOut">
              <a:rPr lang="zh-TW" altLang="en-US" smtClean="0"/>
              <a:t>2026/6/1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F1609-7B0B-45E3-94C3-87FC7105F7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85702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EE80B-F876-4543-924A-7F058DA74F1B}" type="datetimeFigureOut">
              <a:rPr lang="zh-TW" altLang="en-US" smtClean="0"/>
              <a:t>2026/6/1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474D5-E982-4267-A65F-B6B3412002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89717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 bwMode="auto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944049" y="5229200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21108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07" indent="-265107"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p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15945" indent="-258756"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2pPr>
            <a:lvl3pPr marL="1073124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4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3pPr>
            <a:lvl4pPr marL="1523962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4pPr>
            <a:lvl5pPr marL="1974801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1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</a:p>
          <a:p>
            <a:pPr marL="1073124" marR="0" lvl="2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Three</a:t>
            </a:r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Four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Five</a:t>
            </a:r>
          </a:p>
          <a:p>
            <a:pPr lvl="1"/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9" y="6021288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10800529" y="6116396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06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2280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6BBFB-80A1-4F8D-95DB-D9D7FED3537E}"/>
              </a:ext>
            </a:extLst>
          </p:cNvPr>
          <p:cNvSpPr>
            <a:spLocks/>
          </p:cNvSpPr>
          <p:nvPr userDrawn="1"/>
        </p:nvSpPr>
        <p:spPr bwMode="auto">
          <a:xfrm>
            <a:off x="10800522" y="6116400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46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807749" y="6544915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B980E146-6988-4B87-A617-7A782672E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2060853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32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r>
              <a:rPr lang="zh-TW" altLang="en-US" dirty="0"/>
              <a:t> </a:t>
            </a:r>
            <a:r>
              <a:rPr lang="en-US" altLang="zh-TW" dirty="0"/>
              <a:t>Two Lines</a:t>
            </a:r>
          </a:p>
        </p:txBody>
      </p:sp>
    </p:spTree>
    <p:extLst>
      <p:ext uri="{BB962C8B-B14F-4D97-AF65-F5344CB8AC3E}">
        <p14:creationId xmlns:p14="http://schemas.microsoft.com/office/powerpoint/2010/main" val="3279399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5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102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2229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TW" sz="600" dirty="0">
                <a:solidFill>
                  <a:srgbClr val="FFFFFF">
                    <a:lumMod val="50000"/>
                  </a:srgb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>
                <a:solidFill>
                  <a:srgbClr val="FFFFFF"/>
                </a:solidFill>
              </a:rPr>
              <a:t>Internal Use Only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3392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>
              <a:buClr>
                <a:schemeClr val="bg2">
                  <a:lumMod val="75000"/>
                </a:schemeClr>
              </a:buClr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>
              <a:buClr>
                <a:schemeClr val="bg2">
                  <a:lumMod val="75000"/>
                </a:schemeClr>
              </a:buClr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800100" indent="-3429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257300" indent="-3429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6573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21145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21CD5-CC79-424C-AFD5-71E7991379CF}" type="slidenum">
              <a:rPr lang="en-US" altLang="zh-TW">
                <a:solidFill>
                  <a:srgbClr val="FFFFFF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1491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 bwMode="auto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944049" y="5229200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792299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8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07" indent="-265107">
              <a:buClr>
                <a:srgbClr val="00B050"/>
              </a:buClr>
              <a:buSzPct val="120000"/>
              <a:buFont typeface="Wingdings" panose="05000000000000000000" pitchFamily="2" charset="2"/>
              <a:buChar char="p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15945" indent="-258756"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defRPr sz="18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2pPr>
            <a:lvl3pPr marL="1073124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tabLst/>
              <a:defRPr sz="14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3pPr>
            <a:lvl4pPr marL="1523962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tabLst/>
              <a:defRPr sz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4pPr>
            <a:lvl5pPr marL="1974801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tabLst/>
              <a:defRPr sz="11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</a:p>
          <a:p>
            <a:pPr marL="1073124" marR="0" lvl="2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Three</a:t>
            </a:r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Four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Five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endParaRPr lang="en-US" altLang="zh-TW" dirty="0"/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endParaRPr lang="en-US" altLang="zh-TW" dirty="0"/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endParaRPr lang="en-US" altLang="zh-TW" dirty="0"/>
          </a:p>
          <a:p>
            <a:pPr lvl="2"/>
            <a:endParaRPr lang="en-US" altLang="zh-TW" dirty="0"/>
          </a:p>
          <a:p>
            <a:pPr lvl="2"/>
            <a:endParaRPr lang="en-US" altLang="zh-TW" dirty="0"/>
          </a:p>
          <a:p>
            <a:pPr lvl="1"/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9" y="6021288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10800529" y="6116396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729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2280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6BBFB-80A1-4F8D-95DB-D9D7FED3537E}"/>
              </a:ext>
            </a:extLst>
          </p:cNvPr>
          <p:cNvSpPr>
            <a:spLocks/>
          </p:cNvSpPr>
          <p:nvPr userDrawn="1"/>
        </p:nvSpPr>
        <p:spPr bwMode="auto">
          <a:xfrm>
            <a:off x="10800522" y="6116400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54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807749" y="6544915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B980E146-6988-4B87-A617-7A782672E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2060853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32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r>
              <a:rPr lang="zh-TW" altLang="en-US" dirty="0"/>
              <a:t> </a:t>
            </a:r>
            <a:r>
              <a:rPr lang="en-US" altLang="zh-TW" dirty="0"/>
              <a:t>Two Lines</a:t>
            </a:r>
          </a:p>
        </p:txBody>
      </p:sp>
    </p:spTree>
    <p:extLst>
      <p:ext uri="{BB962C8B-B14F-4D97-AF65-F5344CB8AC3E}">
        <p14:creationId xmlns:p14="http://schemas.microsoft.com/office/powerpoint/2010/main" val="3877673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5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102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10925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/>
        </p:nvSpPr>
        <p:spPr bwMode="auto">
          <a:xfrm rot="5400000">
            <a:off x="10841574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7827435" y="6453188"/>
            <a:ext cx="4220633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7857" y="222822"/>
            <a:ext cx="10753194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342882" indent="-342882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742912" indent="-285736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 marL="1142942" indent="-228588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3pPr>
            <a:lvl4pPr marL="1600118" indent="-228588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4pPr>
            <a:lvl5pPr marL="2057295" indent="-228588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7C5FDC-5EA6-4969-8B8F-E068839D06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11768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/>
          </p:cNvSpPr>
          <p:nvPr/>
        </p:nvSpPr>
        <p:spPr bwMode="auto">
          <a:xfrm rot="5400000">
            <a:off x="10841574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7827435" y="6453188"/>
            <a:ext cx="4220633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7" y="222822"/>
            <a:ext cx="10753194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7C5FDC-5EA6-4969-8B8F-E068839D06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2623688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結束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433917" y="6169025"/>
            <a:ext cx="4222749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defRPr/>
            </a:pPr>
            <a:r>
              <a:rPr lang="en-US" altLang="zh-TW" sz="1400" b="1">
                <a:solidFill>
                  <a:schemeClr val="bg1"/>
                </a:solidFill>
              </a:rPr>
              <a:t>Confidential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7489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9" y="2348881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177" indent="0">
              <a:buNone/>
              <a:defRPr sz="1800"/>
            </a:lvl2pPr>
            <a:lvl3pPr marL="914353" indent="0">
              <a:buNone/>
              <a:defRPr sz="1600"/>
            </a:lvl3pPr>
            <a:lvl4pPr marL="1371530" indent="0">
              <a:buNone/>
              <a:defRPr sz="1400"/>
            </a:lvl4pPr>
            <a:lvl5pPr marL="1828706" indent="0">
              <a:buNone/>
              <a:defRPr sz="1400"/>
            </a:lvl5pPr>
            <a:lvl6pPr marL="2285883" indent="0">
              <a:buNone/>
              <a:defRPr sz="1400"/>
            </a:lvl6pPr>
            <a:lvl7pPr marL="2743060" indent="0">
              <a:buNone/>
              <a:defRPr sz="1400"/>
            </a:lvl7pPr>
            <a:lvl8pPr marL="3200236" indent="0">
              <a:buNone/>
              <a:defRPr sz="1400"/>
            </a:lvl8pPr>
            <a:lvl9pPr marL="3657413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/>
          </p:nvPr>
        </p:nvSpPr>
        <p:spPr>
          <a:xfrm>
            <a:off x="1487489" y="4293096"/>
            <a:ext cx="6336704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75000"/>
                  </a:schemeClr>
                </a:solidFill>
              </a:defRPr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60045631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18760-5995-48F6-A2DC-AC38D38E6301}" type="datetimeFigureOut">
              <a:rPr lang="zh-TW" altLang="en-US" smtClean="0"/>
              <a:t>2026/6/1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DAE80-B513-4C28-B278-6F99419CE13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4101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auto">
          <a:xfrm>
            <a:off x="7535334" y="336550"/>
            <a:ext cx="4222751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4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367808" y="2204864"/>
            <a:ext cx="6909792" cy="1728192"/>
          </a:xfrm>
          <a:prstGeom prst="rect">
            <a:avLst/>
          </a:prstGeom>
          <a:noFill/>
          <a:extLst/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zh-TW" altLang="en-US" noProof="0" dirty="0"/>
              <a:t>按一下以編輯母片標題樣式</a:t>
            </a:r>
            <a:endParaRPr lang="en-US" altLang="zh-TW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1543764770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投影片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7535334" y="336550"/>
            <a:ext cx="4222751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4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367808" y="1916832"/>
            <a:ext cx="6909792" cy="1728192"/>
          </a:xfrm>
          <a:prstGeom prst="rect">
            <a:avLst/>
          </a:prstGeom>
          <a:noFill/>
          <a:extLst/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zh-TW" altLang="en-US" noProof="0" dirty="0"/>
              <a:t>按一下以編輯母片標題樣式</a:t>
            </a:r>
            <a:endParaRPr lang="en-US" altLang="zh-TW" noProof="0" dirty="0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367808" y="3802360"/>
            <a:ext cx="6912768" cy="106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400" baseline="0">
                <a:solidFill>
                  <a:srgbClr val="00B0F0"/>
                </a:solidFill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  <a:endParaRPr lang="en-US" altLang="zh-TW" noProof="0" dirty="0"/>
          </a:p>
        </p:txBody>
      </p:sp>
      <p:sp>
        <p:nvSpPr>
          <p:cNvPr id="9" name="文字版面配置區 2"/>
          <p:cNvSpPr>
            <a:spLocks noGrp="1"/>
          </p:cNvSpPr>
          <p:nvPr>
            <p:ph type="body" idx="13"/>
          </p:nvPr>
        </p:nvSpPr>
        <p:spPr>
          <a:xfrm>
            <a:off x="431371" y="5377210"/>
            <a:ext cx="3360373" cy="3560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4"/>
          </p:nvPr>
        </p:nvSpPr>
        <p:spPr>
          <a:xfrm>
            <a:off x="431371" y="5733256"/>
            <a:ext cx="3360373" cy="3711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5"/>
          </p:nvPr>
        </p:nvSpPr>
        <p:spPr>
          <a:xfrm>
            <a:off x="431371" y="6122840"/>
            <a:ext cx="3360373" cy="3304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288089646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7429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 marL="1143000" indent="-2286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3pPr>
            <a:lvl4pPr marL="1600200" indent="-2286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4pPr>
            <a:lvl5pPr marL="2057400" indent="-2286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45848DD1-7EED-4441-8440-DF02AF44AA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21903550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3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7429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 marL="1143000" indent="-2286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3pPr>
            <a:lvl4pPr marL="1600200" indent="-2286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4pPr>
            <a:lvl5pPr marL="2057400" indent="-2286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1D5B8E8B-A785-40B5-ADB9-5B85ED8BE3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2355272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auto">
          <a:xfrm>
            <a:off x="433918" y="6169025"/>
            <a:ext cx="4222749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1400" b="1">
                <a:solidFill>
                  <a:srgbClr val="7F7F7F"/>
                </a:solidFill>
              </a:rPr>
              <a:t>Internal Use Only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872059204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與副標題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 bwMode="auto">
          <a:xfrm>
            <a:off x="433918" y="6169025"/>
            <a:ext cx="4222749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1400" b="1">
                <a:solidFill>
                  <a:srgbClr val="7F7F7F"/>
                </a:solidFill>
              </a:rPr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7488" y="3573017"/>
            <a:ext cx="9217024" cy="57606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cap="none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79052133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3392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>
              <a:buClr>
                <a:schemeClr val="bg2">
                  <a:lumMod val="75000"/>
                </a:schemeClr>
              </a:buClr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>
              <a:buClr>
                <a:schemeClr val="bg2">
                  <a:lumMod val="75000"/>
                </a:schemeClr>
              </a:buClr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800100" indent="-3429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257300" indent="-34290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6573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2114550" indent="-285750"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2ED377FD-B42E-4B44-8E4E-580E072CF8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1883298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及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3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3" name="內容版面配置區 2"/>
          <p:cNvSpPr>
            <a:spLocks noGrp="1"/>
          </p:cNvSpPr>
          <p:nvPr>
            <p:ph sz="half" idx="1"/>
          </p:nvPr>
        </p:nvSpPr>
        <p:spPr>
          <a:xfrm>
            <a:off x="623392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>
              <a:buClr>
                <a:schemeClr val="bg2">
                  <a:lumMod val="75000"/>
                </a:schemeClr>
              </a:buClr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>
              <a:buClr>
                <a:schemeClr val="bg2">
                  <a:lumMod val="75000"/>
                </a:schemeClr>
              </a:buClr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>
              <a:buClr>
                <a:schemeClr val="bg2">
                  <a:lumMod val="75000"/>
                </a:schemeClr>
              </a:buClr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>
              <a:buClr>
                <a:schemeClr val="bg2">
                  <a:lumMod val="75000"/>
                </a:schemeClr>
              </a:buClr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>
              <a:buClr>
                <a:schemeClr val="bg2">
                  <a:lumMod val="75000"/>
                </a:schemeClr>
              </a:buClr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8" name="Text Box 1"/>
          <p:cNvSpPr txBox="1"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36066446-B53B-4398-8A5B-4A1E4CD5C8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6844294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392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096587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B0F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3" name="內容版面配置區 2"/>
          <p:cNvSpPr>
            <a:spLocks noGrp="1"/>
          </p:cNvSpPr>
          <p:nvPr>
            <p:ph sz="half" idx="17"/>
          </p:nvPr>
        </p:nvSpPr>
        <p:spPr>
          <a:xfrm>
            <a:off x="623392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>
              <a:buClr>
                <a:schemeClr val="bg2">
                  <a:lumMod val="75000"/>
                </a:schemeClr>
              </a:buClr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>
              <a:buClr>
                <a:schemeClr val="bg2">
                  <a:lumMod val="75000"/>
                </a:schemeClr>
              </a:buClr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>
              <a:buClr>
                <a:schemeClr val="bg2">
                  <a:lumMod val="75000"/>
                </a:schemeClr>
              </a:buClr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>
              <a:buClr>
                <a:schemeClr val="bg2">
                  <a:lumMod val="75000"/>
                </a:schemeClr>
              </a:buClr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>
              <a:buClr>
                <a:schemeClr val="bg2">
                  <a:lumMod val="75000"/>
                </a:schemeClr>
              </a:buClr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>
              <a:buClr>
                <a:schemeClr val="bg2">
                  <a:lumMod val="75000"/>
                </a:schemeClr>
              </a:buClr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>
              <a:buClr>
                <a:schemeClr val="bg2">
                  <a:lumMod val="75000"/>
                </a:schemeClr>
              </a:buClr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9" name="Text Box 1"/>
          <p:cNvSpPr txBox="1">
            <a:spLocks noGrp="1" noChangeArrowheads="1"/>
          </p:cNvSpPr>
          <p:nvPr>
            <p:ph type="sldNum" sz="quarter" idx="18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E03056BC-3F9D-4688-8850-D64846D368E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7881259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6E2CA7B7-DDAF-40C2-9622-E3DD70D70CE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3430967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3B94B4F1-4537-44AA-8EB0-27CB7BB874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8747054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705864" cy="5853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 sz="2800">
                <a:solidFill>
                  <a:schemeClr val="bg2">
                    <a:lumMod val="75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 sz="2400">
                <a:solidFill>
                  <a:schemeClr val="bg2">
                    <a:lumMod val="75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 sz="2000">
                <a:solidFill>
                  <a:schemeClr val="bg2">
                    <a:lumMod val="7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 sz="20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4C87E28A-8E51-4916-BA27-CD7A917572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0082286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dirty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73EE7140-1CDA-493A-98BB-15E3C90848C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7255761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9403" y="1219200"/>
            <a:ext cx="10657184" cy="4724400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CDB894F1-6C3D-419C-9ECB-5F044A36F70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1325634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600">
                <a:solidFill>
                  <a:srgbClr val="7F7F7F"/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7827434" y="6453188"/>
            <a:ext cx="4220633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defRPr/>
            </a:pPr>
            <a:r>
              <a:rPr lang="en-US" altLang="zh-TW" sz="12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42400" y="332656"/>
            <a:ext cx="2334187" cy="5610944"/>
          </a:xfrm>
          <a:prstGeom prst="rect">
            <a:avLst/>
          </a:prstGeom>
        </p:spPr>
        <p:txBody>
          <a:bodyPr vert="eaVert">
            <a:noAutofit/>
          </a:bodyPr>
          <a:lstStyle>
            <a:lvl1pPr>
              <a:defRPr sz="3200" b="1" i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1200" y="332656"/>
            <a:ext cx="8128000" cy="5610944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1" hangingPunct="1">
              <a:defRPr kumimoji="1">
                <a:solidFill>
                  <a:srgbClr val="7F7F7F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ABCEF6CA-4571-4351-BFCE-7A2399FC2DD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8159532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 userDrawn="1"/>
        </p:nvSpPr>
        <p:spPr bwMode="auto">
          <a:xfrm>
            <a:off x="433918" y="6169025"/>
            <a:ext cx="4222749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sz="1400" b="1">
                <a:solidFill>
                  <a:schemeClr val="bg1"/>
                </a:solidFill>
              </a:rPr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8" y="2348881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/>
          </p:nvPr>
        </p:nvSpPr>
        <p:spPr>
          <a:xfrm>
            <a:off x="1487488" y="4293096"/>
            <a:ext cx="6336704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950984894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160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">
    <p:bg bwMode="auto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2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1286903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副標題投影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276872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67808" y="4162400"/>
            <a:ext cx="6912768" cy="106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400" baseline="0">
                <a:solidFill>
                  <a:srgbClr val="0070C0"/>
                </a:solidFill>
              </a:defRPr>
            </a:lvl1pPr>
          </a:lstStyle>
          <a:p>
            <a:pPr lvl="0"/>
            <a:r>
              <a:rPr lang="en-US" altLang="zh-TW" noProof="0" dirty="0"/>
              <a:t>Subtitle</a:t>
            </a:r>
            <a:br>
              <a:rPr lang="en-US" altLang="zh-TW" noProof="0" dirty="0"/>
            </a:br>
            <a:r>
              <a:rPr lang="en-US" altLang="zh-TW" noProof="0" dirty="0"/>
              <a:t>Maximum 2 Lines</a:t>
            </a:r>
          </a:p>
        </p:txBody>
      </p:sp>
      <p:sp>
        <p:nvSpPr>
          <p:cNvPr id="9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431372" y="5377210"/>
            <a:ext cx="3360373" cy="3560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Presenter’s Name</a:t>
            </a:r>
            <a:endParaRPr lang="zh-TW" altLang="en-US" dirty="0"/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4" hasCustomPrompt="1"/>
          </p:nvPr>
        </p:nvSpPr>
        <p:spPr>
          <a:xfrm>
            <a:off x="431372" y="5733256"/>
            <a:ext cx="3360373" cy="3711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Department / Title</a:t>
            </a:r>
            <a:endParaRPr lang="zh-TW" altLang="en-US" dirty="0"/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5" hasCustomPrompt="1"/>
          </p:nvPr>
        </p:nvSpPr>
        <p:spPr>
          <a:xfrm>
            <a:off x="431372" y="6122872"/>
            <a:ext cx="3360373" cy="3304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Date</a:t>
            </a:r>
            <a:endParaRPr lang="zh-TW" altLang="en-US" dirty="0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9755433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物件-RE月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6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200" i="0" baseline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rgbClr val="00B050"/>
              </a:buClr>
              <a:buSzPct val="10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+mj-lt"/>
              </a:defRPr>
            </a:lvl1pPr>
            <a:lvl2pPr marL="715963" indent="-258763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+mj-lt"/>
              </a:defRPr>
            </a:lvl2pPr>
            <a:lvl3pPr marL="1073150" indent="-158750">
              <a:buClrTx/>
              <a:buSzPct val="100000"/>
              <a:buFont typeface="Wingdings" panose="05000000000000000000" pitchFamily="2" charset="2"/>
              <a:buChar char="Ø"/>
              <a:defRPr baseline="0">
                <a:solidFill>
                  <a:schemeClr val="tx1"/>
                </a:solidFill>
                <a:latin typeface="+mj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80"/>
            <a:ext cx="264915" cy="196453"/>
          </a:xfrm>
          <a:ln/>
        </p:spPr>
        <p:txBody>
          <a:bodyPr/>
          <a:lstStyle>
            <a:lvl1pPr>
              <a:defRPr sz="7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>
                <a:solidFill>
                  <a:srgbClr val="EEECE1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10" name="Rectangle 2"/>
          <p:cNvSpPr>
            <a:spLocks/>
          </p:cNvSpPr>
          <p:nvPr userDrawn="1"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2825451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節標題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060850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br>
              <a:rPr lang="en-US" altLang="zh-TW" dirty="0"/>
            </a:br>
            <a:r>
              <a:rPr lang="en-US" altLang="zh-TW" dirty="0"/>
              <a:t>3 Lines</a:t>
            </a:r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434348" y="616949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en-US" altLang="zh-TW" sz="1400" b="1" kern="0" dirty="0">
                <a:solidFill>
                  <a:prstClr val="white">
                    <a:lumMod val="50000"/>
                  </a:prstClr>
                </a:solidFill>
              </a:rPr>
              <a:t>Internal Use Only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434348" y="616949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en-US" altLang="zh-TW" sz="1400" b="1" kern="0" dirty="0">
                <a:solidFill>
                  <a:prstClr val="white">
                    <a:lumMod val="50000"/>
                  </a:prstClr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5648901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623392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rgbClr val="00B050"/>
              </a:buClr>
              <a:buSzPct val="100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+mn-lt"/>
              </a:defRPr>
            </a:lvl1pPr>
            <a:lvl2pPr marL="715963" indent="-258763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l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tx1"/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4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514350" indent="-514350">
              <a:buClr>
                <a:srgbClr val="00B050"/>
              </a:buClr>
              <a:buSzPct val="100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+mn-lt"/>
              </a:defRPr>
            </a:lvl1pPr>
            <a:lvl2pPr marL="715963" indent="-258763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8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>
                <a:solidFill>
                  <a:srgbClr val="EEECE1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6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12" name="Rectangle 6"/>
          <p:cNvSpPr txBox="1">
            <a:spLocks noChangeArrowheads="1"/>
          </p:cNvSpPr>
          <p:nvPr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10" name="Rectangle 2"/>
          <p:cNvSpPr>
            <a:spLocks/>
          </p:cNvSpPr>
          <p:nvPr userDrawn="1"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3369512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8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>
                <a:solidFill>
                  <a:srgbClr val="EEECE1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6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7" name="Rectangle 2"/>
          <p:cNvSpPr>
            <a:spLocks/>
          </p:cNvSpPr>
          <p:nvPr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24865703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8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>
                <a:solidFill>
                  <a:srgbClr val="EEECE1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6" name="Rectangle 2"/>
          <p:cNvSpPr>
            <a:spLocks/>
          </p:cNvSpPr>
          <p:nvPr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24036483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70C0"/>
                </a:solidFill>
              </a:defRPr>
            </a:lvl1pPr>
          </a:lstStyle>
          <a:p>
            <a:r>
              <a:rPr lang="en-US" altLang="zh-TW" dirty="0"/>
              <a:t>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4766733" y="273053"/>
            <a:ext cx="6705864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3200">
                <a:solidFill>
                  <a:schemeClr val="tx1"/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tx1"/>
                </a:solidFill>
              </a:defRPr>
            </a:lvl2pPr>
            <a:lvl3pPr marL="1166813" indent="-25241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tx1"/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tx1"/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dirty="0"/>
              <a:t>Text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8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>
                <a:solidFill>
                  <a:srgbClr val="EEECE1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11" name="Rectangle 2"/>
          <p:cNvSpPr>
            <a:spLocks/>
          </p:cNvSpPr>
          <p:nvPr userDrawn="1"/>
        </p:nvSpPr>
        <p:spPr bwMode="auto">
          <a:xfrm>
            <a:off x="10992544" y="6188433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42046749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結束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70C0"/>
                </a:solidFill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913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096"/>
            <a:ext cx="6336704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434348" y="616949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en-US" altLang="zh-TW" sz="14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434348" y="616949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r>
              <a:rPr lang="en-US" altLang="zh-TW" sz="1400" b="1" kern="0" dirty="0">
                <a:solidFill>
                  <a:prstClr val="white"/>
                </a:solidFill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915041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2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rgbClr val="00B050"/>
              </a:buClr>
              <a:buSzPct val="100000"/>
              <a:buFont typeface="Wingdings" panose="05000000000000000000" pitchFamily="2" charset="2"/>
              <a:buChar char="p"/>
              <a:defRPr baseline="0">
                <a:solidFill>
                  <a:schemeClr val="tx1"/>
                </a:solidFill>
                <a:latin typeface="+mj-lt"/>
              </a:defRPr>
            </a:lvl1pPr>
            <a:lvl2pPr marL="715963" indent="-258763"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+mj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  <a:defRPr baseline="0">
                <a:solidFill>
                  <a:schemeClr val="tx1"/>
                </a:solidFill>
                <a:latin typeface="+mj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>
                <a:solidFill>
                  <a:srgbClr val="EEECE1">
                    <a:lumMod val="50000"/>
                  </a:srgb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EEECE1">
                  <a:lumMod val="50000"/>
                </a:srgbClr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Internal Use Only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0992544" y="6188401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600" dirty="0">
                <a:solidFill>
                  <a:prstClr val="white">
                    <a:lumMod val="50000"/>
                  </a:prstClr>
                </a:solidFill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4128498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 bwMode="auto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944049" y="5229200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397542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07" indent="-265107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15945" indent="-2587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2pPr>
            <a:lvl3pPr marL="1073124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4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3pPr>
            <a:lvl4pPr marL="1523962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4pPr>
            <a:lvl5pPr marL="1974801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1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</a:p>
          <a:p>
            <a:pPr marL="1073124" marR="0" lvl="2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Three</a:t>
            </a:r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Four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Five</a:t>
            </a:r>
          </a:p>
          <a:p>
            <a:pPr lvl="1"/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9" y="6021288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10800529" y="6116396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707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2280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6BBFB-80A1-4F8D-95DB-D9D7FED3537E}"/>
              </a:ext>
            </a:extLst>
          </p:cNvPr>
          <p:cNvSpPr>
            <a:spLocks/>
          </p:cNvSpPr>
          <p:nvPr userDrawn="1"/>
        </p:nvSpPr>
        <p:spPr bwMode="auto">
          <a:xfrm>
            <a:off x="10800522" y="6116400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3774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807749" y="6544915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B980E146-6988-4B87-A617-7A782672E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2060853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32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r>
              <a:rPr lang="zh-TW" altLang="en-US" dirty="0"/>
              <a:t> </a:t>
            </a:r>
            <a:r>
              <a:rPr lang="en-US" altLang="zh-TW" dirty="0"/>
              <a:t>Two Lines</a:t>
            </a:r>
          </a:p>
        </p:txBody>
      </p:sp>
    </p:spTree>
    <p:extLst>
      <p:ext uri="{BB962C8B-B14F-4D97-AF65-F5344CB8AC3E}">
        <p14:creationId xmlns:p14="http://schemas.microsoft.com/office/powerpoint/2010/main" val="32070239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5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102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038375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 bwMode="auto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944049" y="5229200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894723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07" indent="-265107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15945" indent="-2587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2pPr>
            <a:lvl3pPr marL="1073124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4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3pPr>
            <a:lvl4pPr marL="1523962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4pPr>
            <a:lvl5pPr marL="1974801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1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</a:p>
          <a:p>
            <a:pPr marL="1073124" marR="0" lvl="2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Three</a:t>
            </a:r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Four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Five</a:t>
            </a:r>
          </a:p>
          <a:p>
            <a:pPr lvl="1"/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9" y="6021288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10800529" y="6116396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1981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2280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6BBFB-80A1-4F8D-95DB-D9D7FED3537E}"/>
              </a:ext>
            </a:extLst>
          </p:cNvPr>
          <p:cNvSpPr>
            <a:spLocks/>
          </p:cNvSpPr>
          <p:nvPr userDrawn="1"/>
        </p:nvSpPr>
        <p:spPr bwMode="auto">
          <a:xfrm>
            <a:off x="10800522" y="6116400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9429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807749" y="6544915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B980E146-6988-4B87-A617-7A782672E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2060853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32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r>
              <a:rPr lang="zh-TW" altLang="en-US" dirty="0"/>
              <a:t> </a:t>
            </a:r>
            <a:r>
              <a:rPr lang="en-US" altLang="zh-TW" dirty="0"/>
              <a:t>Two Lines</a:t>
            </a:r>
          </a:p>
        </p:txBody>
      </p:sp>
    </p:spTree>
    <p:extLst>
      <p:ext uri="{BB962C8B-B14F-4D97-AF65-F5344CB8AC3E}">
        <p14:creationId xmlns:p14="http://schemas.microsoft.com/office/powerpoint/2010/main" val="13753883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5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102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78250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>
            <a:hlinkClick r:id="" action="ppaction://ole?verb=0"/>
            <a:extLst>
              <a:ext uri="{FF2B5EF4-FFF2-40B4-BE49-F238E27FC236}">
                <a16:creationId xmlns:a16="http://schemas.microsoft.com/office/drawing/2014/main" id="{8959CED8-F9AD-E860-23E7-99211ECCEF6F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26685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7" name="多媒體項目" r:id="rId3" imgW="3227061" imgH="1390460" progId="">
                  <p:embed/>
                </p:oleObj>
              </mc:Choice>
              <mc:Fallback>
                <p:oleObj name="多媒體項目" r:id="rId3" imgW="3227061" imgH="1390460" progId="">
                  <p:embed/>
                  <p:pic>
                    <p:nvPicPr>
                      <p:cNvPr id="2" name="Object 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959CED8-F9AD-E860-23E7-99211ECCEF6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66858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F785F4BD-9586-142A-5654-19F1A04E64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spcBef>
                <a:spcPct val="50000"/>
              </a:spcBef>
              <a:defRPr>
                <a:solidFill>
                  <a:srgbClr val="000000"/>
                </a:solidFill>
                <a:latin typeface="Univers" pitchFamily="34" charset="0"/>
                <a:ea typeface="新細明體" pitchFamily="18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itchFamily="34" charset="0"/>
                <a:ea typeface="新細明體" pitchFamily="18" charset="-120"/>
                <a:cs typeface="+mn-cs"/>
              </a:rPr>
              <a:t>2001/05/15</a:t>
            </a:r>
            <a:endParaRPr kumimoji="1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28F0A47-59E4-4170-B9D6-A546829D7A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spcBef>
                <a:spcPct val="50000"/>
              </a:spcBef>
              <a:defRPr>
                <a:solidFill>
                  <a:srgbClr val="000000"/>
                </a:solidFill>
                <a:latin typeface="Univers" pitchFamily="34" charset="0"/>
                <a:ea typeface="新細明體" pitchFamily="18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BB72231-EC33-6569-2B51-15DB8B490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 lIns="91440" tIns="45720" rIns="91440" bIns="45720"/>
          <a:lstStyle>
            <a:lvl1pPr>
              <a:spcBef>
                <a:spcPct val="50000"/>
              </a:spcBef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B3E33D-E907-4773-ADAA-36D7CF59E672}" type="slidenum">
              <a:rPr kumimoji="1" lang="en-US" altLang="zh-TW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1266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944049" y="5229200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6735907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07" indent="-265107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15945" indent="-2587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2pPr>
            <a:lvl3pPr marL="1073124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4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3pPr>
            <a:lvl4pPr marL="1523962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4pPr>
            <a:lvl5pPr marL="1974801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1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</a:p>
          <a:p>
            <a:pPr marL="1073124" marR="0" lvl="2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Three</a:t>
            </a:r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Four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Five</a:t>
            </a:r>
          </a:p>
          <a:p>
            <a:pPr lvl="1"/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9" y="6021288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10800529" y="6116396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2935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2280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6BBFB-80A1-4F8D-95DB-D9D7FED3537E}"/>
              </a:ext>
            </a:extLst>
          </p:cNvPr>
          <p:cNvSpPr>
            <a:spLocks/>
          </p:cNvSpPr>
          <p:nvPr userDrawn="1"/>
        </p:nvSpPr>
        <p:spPr bwMode="auto">
          <a:xfrm>
            <a:off x="10800522" y="6116400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27495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807749" y="6544915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B980E146-6988-4B87-A617-7A782672E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2060853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32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r>
              <a:rPr lang="zh-TW" altLang="en-US" dirty="0"/>
              <a:t> </a:t>
            </a:r>
            <a:r>
              <a:rPr lang="en-US" altLang="zh-TW" dirty="0"/>
              <a:t>Two Lines</a:t>
            </a:r>
          </a:p>
        </p:txBody>
      </p:sp>
    </p:spTree>
    <p:extLst>
      <p:ext uri="{BB962C8B-B14F-4D97-AF65-F5344CB8AC3E}">
        <p14:creationId xmlns:p14="http://schemas.microsoft.com/office/powerpoint/2010/main" val="1728696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5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102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419438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>
            <a:hlinkClick r:id="" action="ppaction://ole?verb=0"/>
            <a:extLst>
              <a:ext uri="{FF2B5EF4-FFF2-40B4-BE49-F238E27FC236}">
                <a16:creationId xmlns:a16="http://schemas.microsoft.com/office/drawing/2014/main" id="{8959CED8-F9AD-E860-23E7-99211ECCEF6F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26685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多媒體項目" r:id="rId3" imgW="3227061" imgH="1390460" progId="">
                  <p:embed/>
                </p:oleObj>
              </mc:Choice>
              <mc:Fallback>
                <p:oleObj name="多媒體項目" r:id="rId3" imgW="3227061" imgH="1390460" progId="">
                  <p:embed/>
                  <p:pic>
                    <p:nvPicPr>
                      <p:cNvPr id="2" name="Object 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959CED8-F9AD-E860-23E7-99211ECCEF6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66858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F785F4BD-9586-142A-5654-19F1A04E64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spcBef>
                <a:spcPct val="50000"/>
              </a:spcBef>
              <a:defRPr>
                <a:solidFill>
                  <a:srgbClr val="000000"/>
                </a:solidFill>
                <a:latin typeface="Univers" pitchFamily="34" charset="0"/>
                <a:ea typeface="新細明體" pitchFamily="18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itchFamily="34" charset="0"/>
                <a:ea typeface="新細明體" pitchFamily="18" charset="-120"/>
                <a:cs typeface="+mn-cs"/>
              </a:rPr>
              <a:t>2001/05/15</a:t>
            </a:r>
            <a:endParaRPr kumimoji="1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28F0A47-59E4-4170-B9D6-A546829D7A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spcBef>
                <a:spcPct val="50000"/>
              </a:spcBef>
              <a:defRPr>
                <a:solidFill>
                  <a:srgbClr val="000000"/>
                </a:solidFill>
                <a:latin typeface="Univers" pitchFamily="34" charset="0"/>
                <a:ea typeface="新細明體" pitchFamily="18" charset="-12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BB72231-EC33-6569-2B51-15DB8B490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 lIns="91440" tIns="45720" rIns="91440" bIns="45720"/>
          <a:lstStyle>
            <a:lvl1pPr>
              <a:spcBef>
                <a:spcPct val="50000"/>
              </a:spcBef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B3E33D-E907-4773-ADAA-36D7CF59E672}" type="slidenum">
              <a:rPr kumimoji="1" lang="en-US" altLang="zh-TW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627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36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944049" y="5229200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104857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07" indent="-265107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715945" indent="-2587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6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2pPr>
            <a:lvl3pPr marL="1073124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4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3pPr>
            <a:lvl4pPr marL="1523962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4pPr>
            <a:lvl5pPr marL="1974801" marR="0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sz="11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</a:p>
          <a:p>
            <a:pPr marL="1073124" marR="0" lvl="2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Three</a:t>
            </a:r>
          </a:p>
          <a:p>
            <a:pPr marL="1523962" marR="0" lvl="3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Four</a:t>
            </a:r>
          </a:p>
          <a:p>
            <a:pPr marL="1974801" marR="0" lvl="4" indent="-15874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en-US" altLang="zh-TW" dirty="0"/>
              <a:t>Level Five</a:t>
            </a:r>
          </a:p>
          <a:p>
            <a:pPr lvl="1"/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9" y="6021288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7" name="Rectangle 2"/>
          <p:cNvSpPr>
            <a:spLocks/>
          </p:cNvSpPr>
          <p:nvPr userDrawn="1"/>
        </p:nvSpPr>
        <p:spPr bwMode="auto">
          <a:xfrm>
            <a:off x="10800529" y="6116396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2921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22800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5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i="0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06BBFB-80A1-4F8D-95DB-D9D7FED3537E}"/>
              </a:ext>
            </a:extLst>
          </p:cNvPr>
          <p:cNvSpPr>
            <a:spLocks/>
          </p:cNvSpPr>
          <p:nvPr userDrawn="1"/>
        </p:nvSpPr>
        <p:spPr bwMode="auto">
          <a:xfrm>
            <a:off x="10800522" y="6116400"/>
            <a:ext cx="89141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600" kern="1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charset="0"/>
                <a:ea typeface="新細明體" charset="-120"/>
                <a:cs typeface="+mn-cs"/>
              </a:rPr>
              <a:t>Copyright © UMC</a:t>
            </a:r>
            <a:endParaRPr kumimoji="1" lang="zh-TW" altLang="zh-TW" sz="600" kern="12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3571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807749" y="6544915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B980E146-6988-4B87-A617-7A782672E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87488" y="2060853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32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r>
              <a:rPr lang="zh-TW" altLang="en-US" dirty="0"/>
              <a:t> </a:t>
            </a:r>
            <a:r>
              <a:rPr lang="en-US" altLang="zh-TW" dirty="0"/>
              <a:t>Two Lines</a:t>
            </a:r>
          </a:p>
        </p:txBody>
      </p:sp>
    </p:spTree>
    <p:extLst>
      <p:ext uri="{BB962C8B-B14F-4D97-AF65-F5344CB8AC3E}">
        <p14:creationId xmlns:p14="http://schemas.microsoft.com/office/powerpoint/2010/main" val="38193998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  <a:latin typeface="+mn-lt"/>
                <a:ea typeface="+mn-ea"/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5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600" b="1" baseline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j-ea"/>
              </a:defRPr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102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902825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22710526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1938" indent="-261938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  <a:lvl2pPr marL="711200" indent="-2540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1074738" indent="-160338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4pPr>
            <a:lvl5pPr marL="1973263" indent="-1444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Confidential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0704513" y="6188401"/>
            <a:ext cx="6924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600" dirty="0">
                <a:solidFill>
                  <a:prstClr val="white">
                    <a:lumMod val="50000"/>
                  </a:prstClr>
                </a:solidFill>
                <a:cs typeface="Arial" charset="0"/>
                <a:sym typeface="Arial" charset="0"/>
              </a:rPr>
              <a:t>United Semi © 2017</a:t>
            </a:r>
          </a:p>
        </p:txBody>
      </p:sp>
    </p:spTree>
    <p:extLst>
      <p:ext uri="{BB962C8B-B14F-4D97-AF65-F5344CB8AC3E}">
        <p14:creationId xmlns:p14="http://schemas.microsoft.com/office/powerpoint/2010/main" val="40030219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039580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Subtitle 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/>
              <a:t>Internal Use Only</a:t>
            </a:r>
          </a:p>
        </p:txBody>
      </p:sp>
      <p:sp>
        <p:nvSpPr>
          <p:cNvPr id="12" name="Rectangle 2"/>
          <p:cNvSpPr>
            <a:spLocks/>
          </p:cNvSpPr>
          <p:nvPr userDrawn="1"/>
        </p:nvSpPr>
        <p:spPr bwMode="auto">
          <a:xfrm>
            <a:off x="10992544" y="6188401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10750760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91937" y="6090048"/>
            <a:ext cx="264915" cy="196453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51304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5813240"/>
      </p:ext>
    </p:extLst>
  </p:cSld>
  <p:clrMapOvr>
    <a:masterClrMapping/>
  </p:clrMapOvr>
  <p:transition spd="slow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idx="4294967295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4294967295"/>
          </p:nvPr>
        </p:nvSpPr>
        <p:spPr>
          <a:xfrm>
            <a:off x="431372" y="5301208"/>
            <a:ext cx="3360373" cy="12961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/>
            </a:lvl1pPr>
          </a:lstStyle>
          <a:p>
            <a:pPr marL="0" indent="0">
              <a:buNone/>
            </a:pPr>
            <a:endParaRPr lang="zh-TW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503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276872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5333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67808" y="4162400"/>
            <a:ext cx="6912768" cy="106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3200" baseline="0">
                <a:solidFill>
                  <a:srgbClr val="0070C0"/>
                </a:solidFill>
              </a:defRPr>
            </a:lvl1pPr>
          </a:lstStyle>
          <a:p>
            <a:pPr lvl="0"/>
            <a:r>
              <a:rPr lang="en-US" altLang="zh-TW" noProof="0" dirty="0"/>
              <a:t>Subtitle</a:t>
            </a:r>
            <a:br>
              <a:rPr lang="en-US" altLang="zh-TW" noProof="0" dirty="0"/>
            </a:br>
            <a:r>
              <a:rPr lang="en-US" altLang="zh-TW" noProof="0" dirty="0"/>
              <a:t>Maximum 2 Lines</a:t>
            </a:r>
          </a:p>
        </p:txBody>
      </p:sp>
      <p:sp>
        <p:nvSpPr>
          <p:cNvPr id="9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431372" y="5377211"/>
            <a:ext cx="3360373" cy="35604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Presenter’s Name</a:t>
            </a:r>
            <a:endParaRPr lang="zh-TW" altLang="en-US" dirty="0"/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4" hasCustomPrompt="1"/>
          </p:nvPr>
        </p:nvSpPr>
        <p:spPr>
          <a:xfrm>
            <a:off x="431372" y="5733256"/>
            <a:ext cx="3360373" cy="3711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Department / Title</a:t>
            </a:r>
            <a:endParaRPr lang="zh-TW" altLang="en-US" dirty="0"/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5" hasCustomPrompt="1"/>
          </p:nvPr>
        </p:nvSpPr>
        <p:spPr>
          <a:xfrm>
            <a:off x="431372" y="6122842"/>
            <a:ext cx="3360373" cy="3304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Date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176424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755762" indent="-317484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37904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7"/>
            <a:ext cx="10752000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400" b="0" baseline="0">
                <a:solidFill>
                  <a:srgbClr val="0070C0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Subtitle 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3pPr>
            <a:lvl4pPr marL="2154659" indent="-325951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755762" indent="-317484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48973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7335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與副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573017"/>
            <a:ext cx="9217024" cy="57606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0" i="0" cap="none">
                <a:solidFill>
                  <a:srgbClr val="0070C0"/>
                </a:solidFill>
              </a:defRPr>
            </a:lvl1pPr>
          </a:lstStyle>
          <a:p>
            <a:r>
              <a:rPr lang="en-US" altLang="zh-TW" dirty="0"/>
              <a:t>Subtitle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733" baseline="0">
                <a:solidFill>
                  <a:schemeClr val="bg2">
                    <a:lumMod val="50000"/>
                  </a:schemeClr>
                </a:solidFill>
              </a:defRPr>
            </a:lvl1pPr>
            <a:lvl2pPr marL="609570" indent="0">
              <a:buNone/>
              <a:defRPr sz="2400"/>
            </a:lvl2pPr>
            <a:lvl3pPr marL="1219140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8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en-US" altLang="zh-TW" dirty="0"/>
              <a:t>Break Page Title</a:t>
            </a:r>
            <a:br>
              <a:rPr lang="en-US" altLang="zh-TW" dirty="0"/>
            </a:br>
            <a:r>
              <a:rPr lang="en-US" altLang="zh-TW" dirty="0"/>
              <a:t>Maximum</a:t>
            </a:r>
            <a:br>
              <a:rPr lang="en-US" altLang="zh-TW" dirty="0"/>
            </a:br>
            <a:r>
              <a:rPr lang="en-US" altLang="zh-TW" dirty="0"/>
              <a:t>3 Lines</a:t>
            </a:r>
          </a:p>
        </p:txBody>
      </p:sp>
    </p:spTree>
    <p:extLst>
      <p:ext uri="{BB962C8B-B14F-4D97-AF65-F5344CB8AC3E}">
        <p14:creationId xmlns:p14="http://schemas.microsoft.com/office/powerpoint/2010/main" val="15551498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623392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defRPr sz="3733">
                <a:solidFill>
                  <a:schemeClr val="tx1"/>
                </a:solidFill>
                <a:latin typeface="+mn-lt"/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defRPr sz="3200" baseline="0">
                <a:solidFill>
                  <a:schemeClr val="tx1"/>
                </a:solidFill>
                <a:latin typeface="+mn-lt"/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defRPr sz="2667" baseline="0">
                <a:solidFill>
                  <a:schemeClr val="tx1"/>
                </a:solidFill>
                <a:latin typeface="+mn-lt"/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tx1"/>
                </a:solidFill>
                <a:latin typeface="+mn-lt"/>
              </a:defRPr>
            </a:lvl4pPr>
            <a:lvl5pPr marL="2633002" indent="-19472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tx1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4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3733">
                <a:solidFill>
                  <a:schemeClr val="tx1"/>
                </a:solidFill>
                <a:latin typeface="+mn-lt"/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+mn-lt"/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667">
                <a:solidFill>
                  <a:schemeClr val="tx1"/>
                </a:solidFill>
                <a:latin typeface="+mn-lt"/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633002" indent="-19472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91400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及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7"/>
            <a:ext cx="10752000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accent2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Subtitle </a:t>
            </a:r>
            <a:endParaRPr lang="zh-TW" altLang="en-US" dirty="0"/>
          </a:p>
        </p:txBody>
      </p:sp>
      <p:sp>
        <p:nvSpPr>
          <p:cNvPr id="1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1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623393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defRPr sz="3733">
                <a:solidFill>
                  <a:schemeClr val="tx1"/>
                </a:solidFill>
                <a:latin typeface="+mn-lt"/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defRPr sz="3200" baseline="0">
                <a:solidFill>
                  <a:schemeClr val="tx1"/>
                </a:solidFill>
                <a:latin typeface="+mn-lt"/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defRPr sz="2667" baseline="0">
                <a:solidFill>
                  <a:schemeClr val="tx1"/>
                </a:solidFill>
                <a:latin typeface="+mn-lt"/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tx1"/>
                </a:solidFill>
                <a:latin typeface="+mn-lt"/>
              </a:defRPr>
            </a:lvl4pPr>
            <a:lvl5pPr marL="2633002" indent="-19472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tx1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  <p:sp>
        <p:nvSpPr>
          <p:cNvPr id="1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5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defRPr sz="3733">
                <a:solidFill>
                  <a:schemeClr val="tx1"/>
                </a:solidFill>
                <a:latin typeface="+mn-lt"/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defRPr sz="3200">
                <a:solidFill>
                  <a:schemeClr val="tx1"/>
                </a:solidFill>
                <a:latin typeface="+mn-lt"/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defRPr sz="2667">
                <a:solidFill>
                  <a:schemeClr val="tx1"/>
                </a:solidFill>
                <a:latin typeface="+mn-lt"/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tx1"/>
                </a:solidFill>
                <a:latin typeface="+mn-lt"/>
              </a:defRPr>
            </a:lvl4pPr>
            <a:lvl5pPr marL="2633002" indent="-19472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tx1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989956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623392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0" baseline="0">
                <a:solidFill>
                  <a:srgbClr val="0070C0"/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Subtitle One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587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rgbClr val="0070C0"/>
                </a:solidFill>
                <a:latin typeface="+mn-lt"/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Subtitle Two</a:t>
            </a:r>
            <a:endParaRPr lang="zh-TW" altLang="en-US" dirty="0"/>
          </a:p>
        </p:txBody>
      </p:sp>
      <p:sp>
        <p:nvSpPr>
          <p:cNvPr id="8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2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13" name="內容版面配置區 2"/>
          <p:cNvSpPr>
            <a:spLocks noGrp="1"/>
          </p:cNvSpPr>
          <p:nvPr>
            <p:ph sz="half" idx="17" hasCustomPrompt="1"/>
          </p:nvPr>
        </p:nvSpPr>
        <p:spPr>
          <a:xfrm>
            <a:off x="623392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defRPr sz="3733">
                <a:solidFill>
                  <a:schemeClr val="tx1"/>
                </a:solidFill>
                <a:latin typeface="+mn-lt"/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defRPr sz="3200" baseline="0">
                <a:solidFill>
                  <a:schemeClr val="tx1"/>
                </a:solidFill>
                <a:latin typeface="+mn-lt"/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defRPr sz="2667" baseline="0">
                <a:solidFill>
                  <a:schemeClr val="tx1"/>
                </a:solidFill>
                <a:latin typeface="+mn-lt"/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tx1"/>
                </a:solidFill>
                <a:latin typeface="+mn-lt"/>
              </a:defRPr>
            </a:lvl4pPr>
            <a:lvl5pPr marL="2633002" indent="-19472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tx1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  <p:sp>
        <p:nvSpPr>
          <p:cNvPr id="1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4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defRPr sz="3733">
                <a:solidFill>
                  <a:schemeClr val="tx1"/>
                </a:solidFill>
                <a:latin typeface="+mn-lt"/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defRPr sz="3200">
                <a:solidFill>
                  <a:schemeClr val="tx1"/>
                </a:solidFill>
                <a:latin typeface="+mn-lt"/>
              </a:defRPr>
            </a:lvl2pPr>
            <a:lvl3pPr marL="1430795" indent="-211656">
              <a:buClr>
                <a:schemeClr val="bg2">
                  <a:lumMod val="75000"/>
                </a:schemeClr>
              </a:buClr>
              <a:buSzPct val="120000"/>
              <a:defRPr sz="2667">
                <a:solidFill>
                  <a:schemeClr val="tx1"/>
                </a:solidFill>
                <a:latin typeface="+mn-lt"/>
              </a:defRPr>
            </a:lvl3pPr>
            <a:lvl4pPr marL="2031899" indent="-203190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tx1"/>
                </a:solidFill>
                <a:latin typeface="+mn-lt"/>
              </a:defRPr>
            </a:lvl4pPr>
            <a:lvl5pPr marL="2633002" indent="-19472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tx1"/>
                </a:solidFill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062521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3672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00197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3" y="273049"/>
            <a:ext cx="4011084" cy="116205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667" b="0" i="0">
                <a:solidFill>
                  <a:srgbClr val="0070C0"/>
                </a:solidFill>
              </a:defRPr>
            </a:lvl1pPr>
          </a:lstStyle>
          <a:p>
            <a:r>
              <a:rPr lang="en-US" altLang="zh-TW" dirty="0"/>
              <a:t>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4766733" y="273053"/>
            <a:ext cx="6705864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53466" indent="-353466">
              <a:buClr>
                <a:schemeClr val="bg2">
                  <a:lumMod val="75000"/>
                </a:schemeClr>
              </a:buClr>
              <a:buSzPct val="120000"/>
              <a:defRPr sz="4267">
                <a:solidFill>
                  <a:schemeClr val="tx1"/>
                </a:solidFill>
              </a:defRPr>
            </a:lvl1pPr>
            <a:lvl2pPr marL="954569" indent="-345001">
              <a:buClr>
                <a:schemeClr val="bg2">
                  <a:lumMod val="75000"/>
                </a:schemeClr>
              </a:buClr>
              <a:buSzPct val="120000"/>
              <a:defRPr sz="3733">
                <a:solidFill>
                  <a:schemeClr val="tx1"/>
                </a:solidFill>
              </a:defRPr>
            </a:lvl2pPr>
            <a:lvl3pPr marL="1555673" indent="-336534">
              <a:buClr>
                <a:schemeClr val="bg2">
                  <a:lumMod val="75000"/>
                </a:schemeClr>
              </a:buClr>
              <a:buSzPct val="120000"/>
              <a:defRPr sz="3200">
                <a:solidFill>
                  <a:schemeClr val="tx1"/>
                </a:solidFill>
              </a:defRPr>
            </a:lvl3pPr>
            <a:lvl4pPr marL="2154659" indent="-325951">
              <a:buClr>
                <a:schemeClr val="bg2">
                  <a:lumMod val="75000"/>
                </a:schemeClr>
              </a:buClr>
              <a:buSzPct val="120000"/>
              <a:defRPr sz="2667">
                <a:solidFill>
                  <a:schemeClr val="tx1"/>
                </a:solidFill>
              </a:defRPr>
            </a:lvl4pPr>
            <a:lvl5pPr marL="2755762" indent="-317484">
              <a:buClr>
                <a:schemeClr val="bg2">
                  <a:lumMod val="75000"/>
                </a:schemeClr>
              </a:buClr>
              <a:buSzPct val="120000"/>
              <a:defRPr sz="2667">
                <a:solidFill>
                  <a:schemeClr val="tx1"/>
                </a:solidFill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altLang="zh-TW" dirty="0"/>
              <a:t>First Level</a:t>
            </a:r>
            <a:endParaRPr lang="zh-TW" altLang="en-US" dirty="0"/>
          </a:p>
          <a:p>
            <a:pPr lvl="1"/>
            <a:r>
              <a:rPr lang="en-US" altLang="zh-TW" dirty="0"/>
              <a:t>Second Level</a:t>
            </a:r>
            <a:endParaRPr lang="zh-TW" altLang="en-US" dirty="0"/>
          </a:p>
          <a:p>
            <a:pPr lvl="2"/>
            <a:r>
              <a:rPr lang="en-US" altLang="zh-TW" dirty="0"/>
              <a:t>Third Level</a:t>
            </a:r>
            <a:endParaRPr lang="zh-TW" altLang="en-US" dirty="0"/>
          </a:p>
          <a:p>
            <a:pPr lvl="3"/>
            <a:r>
              <a:rPr lang="en-US" altLang="zh-TW" dirty="0"/>
              <a:t>Fourth Level</a:t>
            </a:r>
            <a:endParaRPr lang="zh-TW" altLang="en-US" dirty="0"/>
          </a:p>
          <a:p>
            <a:pPr lvl="4"/>
            <a:r>
              <a:rPr lang="en-US" altLang="zh-TW" dirty="0"/>
              <a:t>Fifth Level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altLang="zh-TW" dirty="0"/>
              <a:t>Text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27712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667" b="0" i="0">
                <a:solidFill>
                  <a:srgbClr val="0070C0"/>
                </a:solidFill>
              </a:defRPr>
            </a:lvl1pPr>
          </a:lstStyle>
          <a:p>
            <a:r>
              <a:rPr lang="en-US" altLang="zh-TW" dirty="0"/>
              <a:t>Title</a:t>
            </a:r>
            <a:endParaRPr lang="zh-TW" alt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 hasCustomPrompt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en-US" altLang="zh-TW" noProof="0" dirty="0"/>
              <a:t>Click to add Image</a:t>
            </a:r>
            <a:endParaRPr lang="zh-TW" alt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altLang="zh-TW" dirty="0"/>
              <a:t>Text 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85271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9403" y="1219200"/>
            <a:ext cx="10657184" cy="4724400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0" name="標題 1"/>
          <p:cNvSpPr>
            <a:spLocks noGrp="1"/>
          </p:cNvSpPr>
          <p:nvPr>
            <p:ph type="title" hasCustomPrompt="1"/>
          </p:nvPr>
        </p:nvSpPr>
        <p:spPr>
          <a:xfrm>
            <a:off x="617857" y="222821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67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98135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42401" y="332656"/>
            <a:ext cx="2334187" cy="5610944"/>
          </a:xfrm>
          <a:prstGeom prst="rect">
            <a:avLst/>
          </a:prstGeom>
        </p:spPr>
        <p:txBody>
          <a:bodyPr vert="eaVert">
            <a:noAutofit/>
          </a:bodyPr>
          <a:lstStyle>
            <a:lvl1pPr>
              <a:defRPr sz="4267" b="0" i="0">
                <a:solidFill>
                  <a:schemeClr val="tx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1200" y="332656"/>
            <a:ext cx="8128000" cy="5610944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793276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867" b="0" i="1" cap="none" baseline="0">
                <a:solidFill>
                  <a:srgbClr val="0070C0"/>
                </a:solidFill>
              </a:defRPr>
            </a:lvl1pPr>
          </a:lstStyle>
          <a:p>
            <a:r>
              <a:rPr lang="en-US" altLang="zh-TW" dirty="0"/>
              <a:t>Future topic, if opportunity allows…</a:t>
            </a:r>
            <a:br>
              <a:rPr lang="en-US" altLang="zh-TW" dirty="0"/>
            </a:b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1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4267" baseline="0">
                <a:solidFill>
                  <a:schemeClr val="tx1"/>
                </a:solidFill>
              </a:defRPr>
            </a:lvl1pPr>
            <a:lvl2pPr marL="609570" indent="0">
              <a:buNone/>
              <a:defRPr sz="2400"/>
            </a:lvl2pPr>
            <a:lvl3pPr marL="1219140" indent="0">
              <a:buNone/>
              <a:defRPr sz="2133"/>
            </a:lvl3pPr>
            <a:lvl4pPr marL="1828709" indent="0">
              <a:buNone/>
              <a:defRPr sz="1867"/>
            </a:lvl4pPr>
            <a:lvl5pPr marL="2438278" indent="0">
              <a:buNone/>
              <a:defRPr sz="1867"/>
            </a:lvl5pPr>
            <a:lvl6pPr marL="3047848" indent="0">
              <a:buNone/>
              <a:defRPr sz="1867"/>
            </a:lvl6pPr>
            <a:lvl7pPr marL="3657418" indent="0">
              <a:buNone/>
              <a:defRPr sz="1867"/>
            </a:lvl7pPr>
            <a:lvl8pPr marL="4266987" indent="0">
              <a:buNone/>
              <a:defRPr sz="1867"/>
            </a:lvl8pPr>
            <a:lvl9pPr marL="4876557" indent="0">
              <a:buNone/>
              <a:defRPr sz="1867"/>
            </a:lvl9pPr>
          </a:lstStyle>
          <a:p>
            <a:pPr lvl="0"/>
            <a:r>
              <a:rPr lang="en-US" altLang="zh-TW" dirty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098"/>
            <a:ext cx="6336704" cy="3560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 b="0" i="1">
                <a:solidFill>
                  <a:schemeClr val="bg2">
                    <a:lumMod val="50000"/>
                  </a:schemeClr>
                </a:solidFill>
              </a:defRPr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 altLang="zh-TW" dirty="0"/>
              <a:t>Future Topic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778172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5334" y="336550"/>
            <a:ext cx="4222751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400" b="1" kern="0" dirty="0"/>
              <a:t>Internal Use Only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/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zh-TW" altLang="en-US" noProof="0" dirty="0"/>
              <a:t>按一下以編輯母片標題樣式</a:t>
            </a:r>
            <a:endParaRPr lang="en-US" altLang="zh-TW" noProof="0" dirty="0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537602611"/>
      </p:ext>
    </p:extLst>
  </p:cSld>
  <p:clrMapOvr>
    <a:masterClrMapping/>
  </p:clrMapOvr>
  <p:transition spd="slow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7535334" y="336550"/>
            <a:ext cx="4222751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400" b="1" kern="0" dirty="0"/>
              <a:t>Internal Use Only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4367808" y="2276872"/>
            <a:ext cx="6909792" cy="1728192"/>
          </a:xfrm>
          <a:prstGeom prst="rect">
            <a:avLst/>
          </a:prstGeom>
          <a:noFill/>
          <a:extLst/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zh-TW" altLang="en-US" noProof="0" dirty="0"/>
              <a:t>按一下以編輯母片標題樣式</a:t>
            </a:r>
            <a:endParaRPr lang="en-US" altLang="zh-TW" noProof="0" dirty="0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4367808" y="4162400"/>
            <a:ext cx="6912768" cy="106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400" baseline="0">
                <a:solidFill>
                  <a:srgbClr val="00B0F0"/>
                </a:solidFill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  <a:endParaRPr lang="en-US" altLang="zh-TW" noProof="0" dirty="0"/>
          </a:p>
        </p:txBody>
      </p:sp>
      <p:sp>
        <p:nvSpPr>
          <p:cNvPr id="9" name="文字版面配置區 2"/>
          <p:cNvSpPr>
            <a:spLocks noGrp="1"/>
          </p:cNvSpPr>
          <p:nvPr>
            <p:ph type="body" idx="13"/>
          </p:nvPr>
        </p:nvSpPr>
        <p:spPr>
          <a:xfrm>
            <a:off x="431371" y="5377210"/>
            <a:ext cx="3360373" cy="3560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4"/>
          </p:nvPr>
        </p:nvSpPr>
        <p:spPr>
          <a:xfrm>
            <a:off x="431371" y="5733256"/>
            <a:ext cx="3360373" cy="3711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5"/>
          </p:nvPr>
        </p:nvSpPr>
        <p:spPr>
          <a:xfrm>
            <a:off x="431371" y="6122840"/>
            <a:ext cx="3360373" cy="3304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532574431"/>
      </p:ext>
    </p:extLst>
  </p:cSld>
  <p:clrMapOvr>
    <a:masterClrMapping/>
  </p:clrMapOvr>
  <p:transition spd="slow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494195564"/>
      </p:ext>
    </p:extLst>
  </p:cSld>
  <p:clrMapOvr>
    <a:masterClrMapping/>
  </p:clrMapOvr>
  <p:transition spd="slow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3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9" name="內容版面配置區 2"/>
          <p:cNvSpPr>
            <a:spLocks noGrp="1"/>
          </p:cNvSpPr>
          <p:nvPr>
            <p:ph idx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25603-06D7-4932-AB6D-F6E05854C31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4650754"/>
      </p:ext>
    </p:extLst>
  </p:cSld>
  <p:clrMapOvr>
    <a:masterClrMapping/>
  </p:clrMapOvr>
  <p:transition spd="slow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433918" y="6169025"/>
            <a:ext cx="4222749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defRPr/>
            </a:pPr>
            <a:r>
              <a:rPr lang="en-US" altLang="zh-TW" sz="1400" b="1" kern="0" dirty="0">
                <a:solidFill>
                  <a:schemeClr val="bg1">
                    <a:lumMod val="50000"/>
                  </a:schemeClr>
                </a:solidFill>
              </a:rPr>
              <a:t>Internal Use Only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919337414"/>
      </p:ext>
    </p:extLst>
  </p:cSld>
  <p:clrMapOvr>
    <a:masterClrMapping/>
  </p:clrMapOvr>
  <p:transition spd="slow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433918" y="6169025"/>
            <a:ext cx="4222749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defRPr/>
            </a:pPr>
            <a:r>
              <a:rPr lang="en-US" altLang="zh-TW" sz="1400" b="1" kern="0" dirty="0">
                <a:solidFill>
                  <a:schemeClr val="bg1">
                    <a:lumMod val="50000"/>
                  </a:schemeClr>
                </a:solidFill>
              </a:rPr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7488" y="3573017"/>
            <a:ext cx="9217024" cy="57606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cap="none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802816284"/>
      </p:ext>
    </p:extLst>
  </p:cSld>
  <p:clrMapOvr>
    <a:masterClrMapping/>
  </p:clrMapOvr>
  <p:transition spd="slow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3392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A4A4C4-23D0-469D-8820-4073677CB96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88760323"/>
      </p:ext>
    </p:extLst>
  </p:cSld>
  <p:clrMapOvr>
    <a:masterClrMapping/>
  </p:clrMapOvr>
  <p:transition spd="slow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及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7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3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3" name="內容版面配置區 2"/>
          <p:cNvSpPr>
            <a:spLocks noGrp="1"/>
          </p:cNvSpPr>
          <p:nvPr>
            <p:ph sz="half" idx="1"/>
          </p:nvPr>
        </p:nvSpPr>
        <p:spPr>
          <a:xfrm>
            <a:off x="623392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8" name="Text Box 1"/>
          <p:cNvSpPr txBox="1"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8A3AC-CDB6-43C2-AA28-10E6FB6D41A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950252442"/>
      </p:ext>
    </p:extLst>
  </p:cSld>
  <p:clrMapOvr>
    <a:masterClrMapping/>
  </p:clrMapOvr>
  <p:transition spd="slow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392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096587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B0F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3" name="內容版面配置區 2"/>
          <p:cNvSpPr>
            <a:spLocks noGrp="1"/>
          </p:cNvSpPr>
          <p:nvPr>
            <p:ph sz="half" idx="17"/>
          </p:nvPr>
        </p:nvSpPr>
        <p:spPr>
          <a:xfrm>
            <a:off x="623392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4" name="內容版面配置區 3"/>
          <p:cNvSpPr>
            <a:spLocks noGrp="1"/>
          </p:cNvSpPr>
          <p:nvPr>
            <p:ph sz="half" idx="2"/>
          </p:nvPr>
        </p:nvSpPr>
        <p:spPr>
          <a:xfrm>
            <a:off x="6097084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75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75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9" name="Text Box 1"/>
          <p:cNvSpPr txBox="1">
            <a:spLocks noGrp="1" noChangeArrowheads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8E08-9D58-4FAB-A5D6-7861E11F497E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84919127"/>
      </p:ext>
    </p:extLst>
  </p:cSld>
  <p:clrMapOvr>
    <a:masterClrMapping/>
  </p:clrMapOvr>
  <p:transition spd="slow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3A00D-A981-42C3-A792-E2AF3FF01AC6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14577973"/>
      </p:ext>
    </p:extLst>
  </p:cSld>
  <p:clrMapOvr>
    <a:masterClrMapping/>
  </p:clrMapOvr>
  <p:transition spd="slow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3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50FFC-B0F8-4FA9-A1E4-1FF86973D628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631918165"/>
      </p:ext>
    </p:extLst>
  </p:cSld>
  <p:clrMapOvr>
    <a:masterClrMapping/>
  </p:clrMapOvr>
  <p:transition spd="slow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705864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75000"/>
                  </a:schemeClr>
                </a:solidFill>
              </a:defRPr>
            </a:lvl2pPr>
            <a:lvl3pPr marL="1166813" indent="-25241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bg2">
                    <a:lumMod val="75000"/>
                  </a:schemeClr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75000"/>
                  </a:schemeClr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CD5A4-DF0F-4D43-AB7B-732FF927BC4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28683121"/>
      </p:ext>
    </p:extLst>
  </p:cSld>
  <p:clrMapOvr>
    <a:masterClrMapping/>
  </p:clrMapOvr>
  <p:transition spd="slow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dirty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996B6-F390-4AFD-8531-7F80EC461E13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52814574"/>
      </p:ext>
    </p:extLst>
  </p:cSld>
  <p:clrMapOvr>
    <a:masterClrMapping/>
  </p:clrMapOvr>
  <p:transition spd="slow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9403" y="1219200"/>
            <a:ext cx="10657184" cy="4724400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F4513-5BA6-46F2-A749-288D1B7F0EC5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79243825"/>
      </p:ext>
    </p:extLst>
  </p:cSld>
  <p:clrMapOvr>
    <a:masterClrMapping/>
  </p:clrMapOvr>
  <p:transition spd="slow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 userDrawn="1"/>
        </p:nvSpPr>
        <p:spPr bwMode="auto">
          <a:xfrm rot="5400000">
            <a:off x="10841573" y="4787772"/>
            <a:ext cx="1968488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cs typeface="Arial" charset="0"/>
                <a:sym typeface="Arial" charset="0"/>
              </a:rPr>
              <a:t>© Copyright 2013 UMC Corporation. All Rights Reserved.</a:t>
            </a:r>
          </a:p>
        </p:txBody>
      </p:sp>
      <p:sp>
        <p:nvSpPr>
          <p:cNvPr id="5" name="Rectangle 6"/>
          <p:cNvSpPr txBox="1">
            <a:spLocks noChangeArrowheads="1"/>
          </p:cNvSpPr>
          <p:nvPr userDrawn="1"/>
        </p:nvSpPr>
        <p:spPr>
          <a:xfrm>
            <a:off x="7827434" y="6453188"/>
            <a:ext cx="4220633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defRPr/>
            </a:pPr>
            <a:r>
              <a:rPr lang="en-US" altLang="zh-TW" sz="1200" b="1" kern="0" dirty="0"/>
              <a:t>Internal Use Only</a:t>
            </a: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42400" y="332656"/>
            <a:ext cx="2334187" cy="5610944"/>
          </a:xfrm>
          <a:prstGeom prst="rect">
            <a:avLst/>
          </a:prstGeom>
        </p:spPr>
        <p:txBody>
          <a:bodyPr vert="eaVert">
            <a:noAutofit/>
          </a:bodyPr>
          <a:lstStyle>
            <a:lvl1pPr>
              <a:defRPr sz="3200" b="1" i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1200" y="332656"/>
            <a:ext cx="8128000" cy="5610944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45526-0389-4A3B-A49A-CDC3E853D99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60561338"/>
      </p:ext>
    </p:extLst>
  </p:cSld>
  <p:clrMapOvr>
    <a:masterClrMapping/>
  </p:clrMapOvr>
  <p:transition spd="slow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 userDrawn="1"/>
        </p:nvSpPr>
        <p:spPr>
          <a:xfrm>
            <a:off x="433918" y="6169025"/>
            <a:ext cx="4222749" cy="355600"/>
          </a:xfrm>
          <a:prstGeom prst="rect">
            <a:avLst/>
          </a:prstGeom>
          <a:noFill/>
          <a:extLst/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>
              <a:defRPr/>
            </a:pPr>
            <a:r>
              <a:rPr lang="en-US" altLang="zh-TW" sz="1400" b="1" kern="0" dirty="0"/>
              <a:t>Internal Use Only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87488" y="2348881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/>
          </p:nvPr>
        </p:nvSpPr>
        <p:spPr>
          <a:xfrm>
            <a:off x="1487488" y="4293096"/>
            <a:ext cx="6336704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78901596"/>
      </p:ext>
    </p:extLst>
  </p:cSld>
  <p:clrMapOvr>
    <a:masterClrMapping/>
  </p:clrMapOvr>
  <p:transition spd="slow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9259499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1938" indent="-261938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  <a:lvl2pPr marL="711200" indent="-2540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1074738" indent="-160338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4pPr>
            <a:lvl5pPr marL="1973263" indent="-1444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Confidential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0704513" y="6188401"/>
            <a:ext cx="6924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600" dirty="0">
                <a:solidFill>
                  <a:prstClr val="white">
                    <a:lumMod val="50000"/>
                  </a:prstClr>
                </a:solidFill>
                <a:cs typeface="Arial" charset="0"/>
                <a:sym typeface="Arial" charset="0"/>
              </a:rPr>
              <a:t>United Semi © 2017</a:t>
            </a:r>
          </a:p>
        </p:txBody>
      </p:sp>
    </p:spTree>
    <p:extLst>
      <p:ext uri="{BB962C8B-B14F-4D97-AF65-F5344CB8AC3E}">
        <p14:creationId xmlns:p14="http://schemas.microsoft.com/office/powerpoint/2010/main" val="400188716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1014588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Subtitle 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/>
              <a:t>Internal Use Only</a:t>
            </a:r>
          </a:p>
        </p:txBody>
      </p:sp>
      <p:sp>
        <p:nvSpPr>
          <p:cNvPr id="12" name="Rectangle 2"/>
          <p:cNvSpPr>
            <a:spLocks/>
          </p:cNvSpPr>
          <p:nvPr userDrawn="1"/>
        </p:nvSpPr>
        <p:spPr bwMode="auto">
          <a:xfrm>
            <a:off x="10992544" y="6188401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323802642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91937" y="6090048"/>
            <a:ext cx="264915" cy="196453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21004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6558820"/>
      </p:ext>
    </p:extLst>
  </p:cSld>
  <p:clrMapOvr>
    <a:masterClrMapping/>
  </p:clrMapOvr>
  <p:transition spd="slow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>
                <a:solidFill>
                  <a:prstClr val="white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6480480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1938" indent="-261938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  <a:lvl2pPr marL="711200" indent="-2540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1074738" indent="-160338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4pPr>
            <a:lvl5pPr marL="1973263" indent="-1444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>
                <a:solidFill>
                  <a:prstClr val="white"/>
                </a:solidFill>
              </a:rPr>
              <a:t>Confidential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0704513" y="6188401"/>
            <a:ext cx="6924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zh-TW" sz="600" dirty="0">
                <a:solidFill>
                  <a:prstClr val="white">
                    <a:lumMod val="50000"/>
                  </a:prstClr>
                </a:solidFill>
                <a:cs typeface="Arial" charset="0"/>
                <a:sym typeface="Arial" charset="0"/>
              </a:rPr>
              <a:t>United Semi © 2017</a:t>
            </a:r>
          </a:p>
        </p:txBody>
      </p:sp>
    </p:spTree>
    <p:extLst>
      <p:ext uri="{BB962C8B-B14F-4D97-AF65-F5344CB8AC3E}">
        <p14:creationId xmlns:p14="http://schemas.microsoft.com/office/powerpoint/2010/main" val="11124068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/>
              <a:t>Presentation Title</a:t>
            </a:r>
            <a:br>
              <a:rPr lang="en-US" altLang="zh-TW" noProof="0" dirty="0"/>
            </a:br>
            <a:r>
              <a:rPr lang="en-US" altLang="zh-TW" noProof="0" dirty="0"/>
              <a:t>Maximum</a:t>
            </a:r>
            <a:br>
              <a:rPr lang="en-US" altLang="zh-TW" noProof="0" dirty="0"/>
            </a:br>
            <a:r>
              <a:rPr lang="en-US" altLang="zh-TW" noProof="0" dirty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/>
              <a:t>Presenter’s Name</a:t>
            </a:r>
            <a:br>
              <a:rPr lang="en-US" altLang="zh-TW" noProof="0" dirty="0"/>
            </a:br>
            <a:r>
              <a:rPr lang="en-US" altLang="zh-TW" noProof="0" dirty="0"/>
              <a:t>Department / Title</a:t>
            </a:r>
            <a:br>
              <a:rPr lang="en-US" altLang="zh-TW" noProof="0" dirty="0"/>
            </a:br>
            <a:r>
              <a:rPr lang="en-US" altLang="zh-TW" noProof="0" dirty="0"/>
              <a:t>Date</a:t>
            </a:r>
          </a:p>
        </p:txBody>
      </p:sp>
      <p:sp>
        <p:nvSpPr>
          <p:cNvPr id="4" name="Rectangle 6"/>
          <p:cNvSpPr txBox="1">
            <a:spLocks noChangeArrowheads="1"/>
          </p:cNvSpPr>
          <p:nvPr userDrawn="1"/>
        </p:nvSpPr>
        <p:spPr>
          <a:xfrm>
            <a:off x="7536160" y="336848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400" b="1" kern="0" dirty="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552636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70C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/>
              <a:t>Subtitle 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altLang="zh-TW" dirty="0"/>
              <a:t>Content Page Title</a:t>
            </a:r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altLang="zh-TW" dirty="0"/>
              <a:t>Level One</a:t>
            </a:r>
            <a:endParaRPr lang="zh-TW" altLang="en-US" dirty="0"/>
          </a:p>
          <a:p>
            <a:pPr lvl="1"/>
            <a:r>
              <a:rPr lang="en-US" altLang="zh-TW" dirty="0"/>
              <a:t>Level Two</a:t>
            </a:r>
            <a:endParaRPr lang="zh-TW" altLang="en-US" dirty="0"/>
          </a:p>
          <a:p>
            <a:pPr lvl="2"/>
            <a:r>
              <a:rPr lang="en-US" altLang="zh-TW" dirty="0"/>
              <a:t>Level Three</a:t>
            </a:r>
            <a:endParaRPr lang="zh-TW" altLang="en-US" dirty="0"/>
          </a:p>
          <a:p>
            <a:pPr lvl="3"/>
            <a:r>
              <a:rPr lang="en-US" altLang="zh-TW" dirty="0"/>
              <a:t>Level Four</a:t>
            </a:r>
            <a:endParaRPr lang="zh-TW" altLang="en-US" dirty="0"/>
          </a:p>
          <a:p>
            <a:pPr lvl="4"/>
            <a:r>
              <a:rPr lang="en-US" altLang="zh-TW" dirty="0"/>
              <a:t>Level Five</a:t>
            </a:r>
            <a:endParaRPr lang="zh-TW" altLang="en-US" dirty="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>
          <a:xfrm>
            <a:off x="7827168" y="6453336"/>
            <a:ext cx="4221493" cy="35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000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 i="1">
                <a:solidFill>
                  <a:srgbClr val="003399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/>
            <a:r>
              <a:rPr lang="en-US" altLang="zh-TW" sz="1200" b="1" kern="0" dirty="0"/>
              <a:t>Internal Use Only</a:t>
            </a:r>
          </a:p>
        </p:txBody>
      </p:sp>
      <p:sp>
        <p:nvSpPr>
          <p:cNvPr id="12" name="Rectangle 2"/>
          <p:cNvSpPr>
            <a:spLocks/>
          </p:cNvSpPr>
          <p:nvPr userDrawn="1"/>
        </p:nvSpPr>
        <p:spPr bwMode="auto">
          <a:xfrm>
            <a:off x="10992544" y="6188401"/>
            <a:ext cx="4472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/>
            <a:r>
              <a:rPr lang="en-US" altLang="zh-TW" sz="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rPr>
              <a:t>UMC © 2018</a:t>
            </a:r>
          </a:p>
        </p:txBody>
      </p:sp>
    </p:spTree>
    <p:extLst>
      <p:ext uri="{BB962C8B-B14F-4D97-AF65-F5344CB8AC3E}">
        <p14:creationId xmlns:p14="http://schemas.microsoft.com/office/powerpoint/2010/main" val="49442991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91937" y="6090048"/>
            <a:ext cx="264915" cy="196453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06044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4374242"/>
      </p:ext>
    </p:extLst>
  </p:cSld>
  <p:clrMapOvr>
    <a:masterClrMapping/>
  </p:clrMapOvr>
  <p:transition spd="slow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564904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 smtClean="0"/>
              <a:t>Presentation Title</a:t>
            </a:r>
            <a:br>
              <a:rPr lang="en-US" altLang="zh-TW" noProof="0" dirty="0" smtClean="0"/>
            </a:br>
            <a:r>
              <a:rPr lang="en-US" altLang="zh-TW" noProof="0" dirty="0" smtClean="0"/>
              <a:t>Maximum</a:t>
            </a:r>
            <a:br>
              <a:rPr lang="en-US" altLang="zh-TW" noProof="0" dirty="0" smtClean="0"/>
            </a:br>
            <a:r>
              <a:rPr lang="en-US" altLang="zh-TW" noProof="0" dirty="0" smtClean="0"/>
              <a:t>3 Lines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1371" y="5301208"/>
            <a:ext cx="3360373" cy="12961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 typeface="Wingdings" pitchFamily="2" charset="2"/>
              <a:buNone/>
              <a:defRPr sz="20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zh-TW" noProof="0" dirty="0" smtClean="0"/>
              <a:t>Presenter’s Name</a:t>
            </a:r>
            <a:br>
              <a:rPr lang="en-US" altLang="zh-TW" noProof="0" dirty="0" smtClean="0"/>
            </a:br>
            <a:r>
              <a:rPr lang="en-US" altLang="zh-TW" noProof="0" dirty="0" smtClean="0"/>
              <a:t>Department / Title</a:t>
            </a:r>
            <a:br>
              <a:rPr lang="en-US" altLang="zh-TW" noProof="0" dirty="0" smtClean="0"/>
            </a:br>
            <a:r>
              <a:rPr lang="en-US" altLang="zh-TW" noProof="0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5942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67808" y="2276872"/>
            <a:ext cx="69097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Autofit/>
          </a:bodyPr>
          <a:lstStyle>
            <a:lvl1pPr algn="l">
              <a:defRPr sz="40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TW" noProof="0" dirty="0" smtClean="0"/>
              <a:t>Presentation Title</a:t>
            </a:r>
            <a:br>
              <a:rPr lang="en-US" altLang="zh-TW" noProof="0" dirty="0" smtClean="0"/>
            </a:br>
            <a:r>
              <a:rPr lang="en-US" altLang="zh-TW" noProof="0" dirty="0" smtClean="0"/>
              <a:t>Maximum</a:t>
            </a:r>
            <a:br>
              <a:rPr lang="en-US" altLang="zh-TW" noProof="0" dirty="0" smtClean="0"/>
            </a:br>
            <a:r>
              <a:rPr lang="en-US" altLang="zh-TW" noProof="0" dirty="0" smtClean="0"/>
              <a:t>3 Lines</a:t>
            </a:r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367808" y="4162400"/>
            <a:ext cx="6912768" cy="106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 typeface="Wingdings" pitchFamily="2" charset="2"/>
              <a:buNone/>
              <a:defRPr sz="2400" baseline="0">
                <a:solidFill>
                  <a:srgbClr val="00B0F0"/>
                </a:solidFill>
              </a:defRPr>
            </a:lvl1pPr>
          </a:lstStyle>
          <a:p>
            <a:pPr lvl="0"/>
            <a:r>
              <a:rPr lang="en-US" altLang="zh-TW" noProof="0" dirty="0" smtClean="0"/>
              <a:t>Subtitle</a:t>
            </a:r>
            <a:br>
              <a:rPr lang="en-US" altLang="zh-TW" noProof="0" dirty="0" smtClean="0"/>
            </a:br>
            <a:r>
              <a:rPr lang="en-US" altLang="zh-TW" noProof="0" dirty="0" smtClean="0"/>
              <a:t>Maximum 2 Lines</a:t>
            </a:r>
          </a:p>
        </p:txBody>
      </p:sp>
      <p:sp>
        <p:nvSpPr>
          <p:cNvPr id="9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431371" y="5377210"/>
            <a:ext cx="3360373" cy="3560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Presenter’s Name</a:t>
            </a:r>
            <a:endParaRPr lang="zh-TW" altLang="en-US" dirty="0" smtClean="0"/>
          </a:p>
        </p:txBody>
      </p:sp>
      <p:sp>
        <p:nvSpPr>
          <p:cNvPr id="10" name="文字版面配置區 2"/>
          <p:cNvSpPr>
            <a:spLocks noGrp="1"/>
          </p:cNvSpPr>
          <p:nvPr>
            <p:ph type="body" idx="14" hasCustomPrompt="1"/>
          </p:nvPr>
        </p:nvSpPr>
        <p:spPr>
          <a:xfrm>
            <a:off x="431371" y="5733256"/>
            <a:ext cx="3360373" cy="37112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Department / Title</a:t>
            </a:r>
            <a:endParaRPr lang="zh-TW" altLang="en-US" dirty="0" smtClean="0"/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5" hasCustomPrompt="1"/>
          </p:nvPr>
        </p:nvSpPr>
        <p:spPr>
          <a:xfrm>
            <a:off x="431371" y="6122840"/>
            <a:ext cx="3360373" cy="33049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buNone/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Date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416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124744"/>
            <a:ext cx="10752000" cy="50844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 smtClean="0"/>
              <a:t>Level One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Level Two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Level Three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Level Four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Level Five</a:t>
            </a:r>
            <a:endParaRPr lang="zh-TW" altLang="en-US" dirty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8" y="6093296"/>
            <a:ext cx="195501" cy="193204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8050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Subtitle </a:t>
            </a:r>
            <a:endParaRPr lang="zh-TW" altLang="en-US" dirty="0" smtClean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8" y="6090048"/>
            <a:ext cx="195501" cy="21927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  <p:sp>
        <p:nvSpPr>
          <p:cNvPr id="9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617548" y="1412776"/>
            <a:ext cx="10752000" cy="4796408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3pPr>
            <a:lvl4pPr marL="1616075" indent="-24447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baseline="0">
                <a:solidFill>
                  <a:schemeClr val="bg2">
                    <a:lumMod val="50000"/>
                  </a:schemeClr>
                </a:solidFill>
              </a:defRPr>
            </a:lvl4pPr>
            <a:lvl5pPr marL="2066925" indent="-238125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tabLst/>
              <a:defRPr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altLang="zh-TW" dirty="0" smtClean="0"/>
              <a:t>Level One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Level Two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Level Three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Level Four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Level Five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413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dirty="0" smtClean="0"/>
              <a:t>Break Page Title</a:t>
            </a:r>
            <a:br>
              <a:rPr lang="en-US" altLang="zh-TW" dirty="0" smtClean="0"/>
            </a:br>
            <a:r>
              <a:rPr lang="en-US" altLang="zh-TW" dirty="0" smtClean="0"/>
              <a:t>Maximum</a:t>
            </a:r>
            <a:br>
              <a:rPr lang="en-US" altLang="zh-TW" dirty="0" smtClean="0"/>
            </a:br>
            <a:r>
              <a:rPr lang="en-US" altLang="zh-TW" dirty="0" smtClean="0"/>
              <a:t>3 Lines</a:t>
            </a:r>
          </a:p>
        </p:txBody>
      </p:sp>
    </p:spTree>
    <p:extLst>
      <p:ext uri="{BB962C8B-B14F-4D97-AF65-F5344CB8AC3E}">
        <p14:creationId xmlns:p14="http://schemas.microsoft.com/office/powerpoint/2010/main" val="186875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與副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573017"/>
            <a:ext cx="9217024" cy="57606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cap="none">
                <a:solidFill>
                  <a:srgbClr val="00B0F0"/>
                </a:solidFill>
              </a:defRPr>
            </a:lvl1pPr>
          </a:lstStyle>
          <a:p>
            <a:r>
              <a:rPr lang="en-US" altLang="zh-TW" dirty="0" smtClean="0"/>
              <a:t>Subtitle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060849"/>
            <a:ext cx="9217024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dirty="0" smtClean="0"/>
              <a:t>Break Page Title</a:t>
            </a:r>
            <a:br>
              <a:rPr lang="en-US" altLang="zh-TW" dirty="0" smtClean="0"/>
            </a:br>
            <a:r>
              <a:rPr lang="en-US" altLang="zh-TW" dirty="0" smtClean="0"/>
              <a:t>Maximum</a:t>
            </a:r>
            <a:br>
              <a:rPr lang="en-US" altLang="zh-TW" dirty="0" smtClean="0"/>
            </a:br>
            <a:r>
              <a:rPr lang="en-US" altLang="zh-TW" dirty="0" smtClean="0"/>
              <a:t>3 Lines</a:t>
            </a:r>
          </a:p>
        </p:txBody>
      </p:sp>
    </p:spTree>
    <p:extLst>
      <p:ext uri="{BB962C8B-B14F-4D97-AF65-F5344CB8AC3E}">
        <p14:creationId xmlns:p14="http://schemas.microsoft.com/office/powerpoint/2010/main" val="389940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623392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4" y="1268760"/>
            <a:ext cx="5280000" cy="4674840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8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20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buFont typeface="Arial" pitchFamily="34" charset="0"/>
              <a:buChar char="•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0208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及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622069" y="884586"/>
            <a:ext cx="10752000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8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Subtitle </a:t>
            </a:r>
            <a:endParaRPr lang="zh-TW" altLang="en-US" dirty="0" smtClean="0"/>
          </a:p>
        </p:txBody>
      </p:sp>
      <p:sp>
        <p:nvSpPr>
          <p:cNvPr id="1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  <p:sp>
        <p:nvSpPr>
          <p:cNvPr id="1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623392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1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4" y="1484784"/>
            <a:ext cx="5280587" cy="4458816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300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623392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Subtitle One</a:t>
            </a:r>
            <a:endParaRPr lang="zh-TW" altLang="en-US" dirty="0" smtClean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587" y="980729"/>
            <a:ext cx="5280000" cy="6480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00B0F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Subtitle Two</a:t>
            </a:r>
            <a:endParaRPr lang="zh-TW" altLang="en-US" dirty="0" smtClean="0"/>
          </a:p>
        </p:txBody>
      </p:sp>
      <p:sp>
        <p:nvSpPr>
          <p:cNvPr id="8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2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  <p:sp>
        <p:nvSpPr>
          <p:cNvPr id="13" name="內容版面配置區 2"/>
          <p:cNvSpPr>
            <a:spLocks noGrp="1"/>
          </p:cNvSpPr>
          <p:nvPr>
            <p:ph sz="half" idx="17" hasCustomPrompt="1"/>
          </p:nvPr>
        </p:nvSpPr>
        <p:spPr>
          <a:xfrm>
            <a:off x="623392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 baseline="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1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097084" y="1772816"/>
            <a:ext cx="5280000" cy="4170784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bg2">
                    <a:lumMod val="50000"/>
                  </a:schemeClr>
                </a:solidFill>
                <a:latin typeface="+mn-lt"/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50000"/>
                  </a:schemeClr>
                </a:solidFill>
                <a:latin typeface="+mn-lt"/>
              </a:defRPr>
            </a:lvl3pPr>
            <a:lvl4pPr marL="1524000" indent="-15240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4pPr>
            <a:lvl5pPr marL="1974850" indent="-146050">
              <a:buClr>
                <a:schemeClr val="bg2">
                  <a:lumMod val="75000"/>
                </a:schemeClr>
              </a:buClr>
              <a:buSzPct val="120000"/>
              <a:defRPr sz="1800">
                <a:solidFill>
                  <a:schemeClr val="bg2">
                    <a:lumMod val="5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2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49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039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B0F0"/>
                </a:solidFill>
              </a:defRPr>
            </a:lvl1pPr>
          </a:lstStyle>
          <a:p>
            <a:r>
              <a:rPr lang="en-US" altLang="zh-TW" dirty="0" smtClean="0"/>
              <a:t>Title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4766733" y="273051"/>
            <a:ext cx="6705864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265113" indent="-265113">
              <a:buClr>
                <a:schemeClr val="bg2">
                  <a:lumMod val="75000"/>
                </a:schemeClr>
              </a:buClr>
              <a:buSzPct val="120000"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715963" indent="-258763">
              <a:buClr>
                <a:schemeClr val="bg2">
                  <a:lumMod val="75000"/>
                </a:schemeClr>
              </a:buClr>
              <a:buSzPct val="120000"/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 marL="1073150" indent="-158750">
              <a:buClr>
                <a:schemeClr val="bg2">
                  <a:lumMod val="75000"/>
                </a:schemeClr>
              </a:buClr>
              <a:buSzPct val="120000"/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buSzPct val="120000"/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dirty="0" smtClean="0"/>
              <a:t>First Level</a:t>
            </a:r>
            <a:endParaRPr lang="zh-TW" altLang="en-US" dirty="0" smtClean="0"/>
          </a:p>
          <a:p>
            <a:pPr lvl="1"/>
            <a:r>
              <a:rPr lang="en-US" altLang="zh-TW" dirty="0" smtClean="0"/>
              <a:t>Second Level</a:t>
            </a:r>
            <a:endParaRPr lang="zh-TW" altLang="en-US" dirty="0" smtClean="0"/>
          </a:p>
          <a:p>
            <a:pPr lvl="2"/>
            <a:r>
              <a:rPr lang="en-US" altLang="zh-TW" dirty="0" smtClean="0"/>
              <a:t>Third Level</a:t>
            </a:r>
            <a:endParaRPr lang="zh-TW" altLang="en-US" dirty="0" smtClean="0"/>
          </a:p>
          <a:p>
            <a:pPr lvl="3"/>
            <a:r>
              <a:rPr lang="en-US" altLang="zh-TW" dirty="0" smtClean="0"/>
              <a:t>Fourth Level</a:t>
            </a:r>
            <a:endParaRPr lang="zh-TW" altLang="en-US" dirty="0" smtClean="0"/>
          </a:p>
          <a:p>
            <a:pPr lvl="4"/>
            <a:r>
              <a:rPr lang="en-US" altLang="zh-TW" dirty="0" smtClean="0"/>
              <a:t>Fifth Level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dirty="0" smtClean="0"/>
              <a:t>Text</a:t>
            </a:r>
            <a:endParaRPr lang="zh-TW" altLang="en-US" dirty="0" smtClean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170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000" b="0" i="0">
                <a:solidFill>
                  <a:srgbClr val="00B0F0"/>
                </a:solidFill>
              </a:defRPr>
            </a:lvl1pPr>
          </a:lstStyle>
          <a:p>
            <a:r>
              <a:rPr lang="en-US" altLang="zh-TW" dirty="0" smtClean="0"/>
              <a:t>Title</a:t>
            </a:r>
            <a:endParaRPr lang="zh-TW" alt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 hasCustomPrompt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dirty="0" smtClean="0"/>
              <a:t>Click to add Image</a:t>
            </a:r>
            <a:endParaRPr lang="zh-TW" altLang="en-US" noProof="0" dirty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dirty="0" smtClean="0"/>
              <a:t>Text </a:t>
            </a:r>
            <a:endParaRPr lang="zh-TW" altLang="en-US" dirty="0" smtClean="0"/>
          </a:p>
        </p:txBody>
      </p:sp>
      <p:sp>
        <p:nvSpPr>
          <p:cNvPr id="6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1670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9403" y="1219200"/>
            <a:ext cx="10657184" cy="4724400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10" name="標題 1"/>
          <p:cNvSpPr>
            <a:spLocks noGrp="1"/>
          </p:cNvSpPr>
          <p:nvPr>
            <p:ph type="title" hasCustomPrompt="1"/>
          </p:nvPr>
        </p:nvSpPr>
        <p:spPr>
          <a:xfrm>
            <a:off x="617856" y="222822"/>
            <a:ext cx="10753195" cy="61389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i="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altLang="zh-TW" dirty="0" smtClean="0"/>
              <a:t>Content Page Title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594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42400" y="332656"/>
            <a:ext cx="2334187" cy="5610944"/>
          </a:xfrm>
          <a:prstGeom prst="rect">
            <a:avLst/>
          </a:prstGeom>
        </p:spPr>
        <p:txBody>
          <a:bodyPr vert="eaVert">
            <a:noAutofit/>
          </a:bodyPr>
          <a:lstStyle>
            <a:lvl1pPr>
              <a:defRPr sz="3200" b="0" i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711200" y="332656"/>
            <a:ext cx="8128000" cy="5610944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bg2">
                  <a:lumMod val="75000"/>
                </a:schemeClr>
              </a:buCl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6"/>
          </p:nvPr>
        </p:nvSpPr>
        <p:spPr>
          <a:xfrm>
            <a:off x="11691937" y="6090048"/>
            <a:ext cx="264915" cy="196453"/>
          </a:xfrm>
          <a:ln/>
        </p:spPr>
        <p:txBody>
          <a:bodyPr/>
          <a:lstStyle>
            <a:lvl1pPr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4A2DEF5-EFC4-4AD8-A93F-D20A94E000C2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9971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487488" y="3717032"/>
            <a:ext cx="6336704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0" i="1" cap="none" baseline="0">
                <a:solidFill>
                  <a:srgbClr val="00B0F0"/>
                </a:solidFill>
              </a:defRPr>
            </a:lvl1pPr>
          </a:lstStyle>
          <a:p>
            <a:r>
              <a:rPr lang="en-US" altLang="zh-TW" dirty="0" smtClean="0"/>
              <a:t>Future topic, if opportunity allows…</a:t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487488" y="2348881"/>
            <a:ext cx="6336704" cy="121215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 dirty="0" smtClean="0"/>
              <a:t>Thank You!</a:t>
            </a:r>
          </a:p>
        </p:txBody>
      </p:sp>
      <p:sp>
        <p:nvSpPr>
          <p:cNvPr id="5" name="文字版面配置區 2"/>
          <p:cNvSpPr>
            <a:spLocks noGrp="1"/>
          </p:cNvSpPr>
          <p:nvPr>
            <p:ph type="body" idx="13" hasCustomPrompt="1"/>
          </p:nvPr>
        </p:nvSpPr>
        <p:spPr>
          <a:xfrm>
            <a:off x="1487488" y="4293096"/>
            <a:ext cx="6336704" cy="3560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200" b="0" i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dirty="0" smtClean="0"/>
              <a:t>Future Topic</a:t>
            </a:r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8643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FE5E3-F33F-4396-BA1E-A927EBFD814B}" type="slidenum">
              <a:rPr lang="zh-TW" altLang="en-US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72239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150813"/>
            <a:ext cx="10905067" cy="8382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711200" y="1219200"/>
            <a:ext cx="10769600" cy="4724400"/>
          </a:xfrm>
          <a:prstGeom prst="rect">
            <a:avLst/>
          </a:prstGeo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5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P. </a:t>
            </a:r>
            <a:fld id="{C9307F7F-FFCA-4F71-9AD4-1A015BCB497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78330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5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67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105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111.xml"/><Relationship Id="rId7" Type="http://schemas.openxmlformats.org/officeDocument/2006/relationships/theme" Target="../theme/theme14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6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2128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2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C5F58D1B-8C3F-4273-A2AD-96EC03033DC2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TW" sz="1000">
                <a:solidFill>
                  <a:srgbClr val="A5A5A5"/>
                </a:solidFill>
                <a:latin typeface="Arial" panose="020B0604020202020204" pitchFamily="34" charset="0"/>
              </a:rPr>
              <a:t>(Internal)</a:t>
            </a:r>
            <a:endParaRPr lang="zh-TW" altLang="en-US" sz="1000">
              <a:solidFill>
                <a:srgbClr val="A5A5A5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7" r:id="rId3"/>
    <p:sldLayoutId id="2147483685" r:id="rId4"/>
    <p:sldLayoutId id="2147483684" r:id="rId5"/>
    <p:sldLayoutId id="2147483803" r:id="rId6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80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69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6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2128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2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C1749C56-07C5-46C2-B225-4BE649ACD48F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TW" sz="1000">
                <a:solidFill>
                  <a:srgbClr val="A5A5A5"/>
                </a:solidFill>
                <a:latin typeface="Arial" panose="020B0604020202020204" pitchFamily="34" charset="0"/>
              </a:rPr>
              <a:t>(Internal)</a:t>
            </a:r>
            <a:endParaRPr lang="zh-TW" altLang="en-US" sz="1000">
              <a:solidFill>
                <a:srgbClr val="A5A5A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9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80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69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2467" y="6089650"/>
            <a:ext cx="264584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fld id="{577C5FDC-5EA6-4969-8B8F-E068839D06B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025AC2C4-C56B-4B0B-B482-628D887432E4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TW" sz="1000">
                <a:solidFill>
                  <a:srgbClr val="A5A5A5"/>
                </a:solidFill>
                <a:latin typeface="Arial" panose="020B0604020202020204" pitchFamily="34" charset="0"/>
              </a:rPr>
              <a:t>(Internal)</a:t>
            </a:r>
            <a:endParaRPr lang="zh-TW" altLang="en-US" sz="1000">
              <a:solidFill>
                <a:srgbClr val="A5A5A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53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3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0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77" indent="-457177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59" indent="-342882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36" indent="-342882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18" indent="-228588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295" indent="-228588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471" indent="-228588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648" indent="-228588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825" indent="-228588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001" indent="-228588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2467" y="6089650"/>
            <a:ext cx="264584" cy="196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1" sz="800">
                <a:solidFill>
                  <a:srgbClr val="7F7F7F"/>
                </a:solidFill>
                <a:latin typeface="Arial" pitchFamily="34" charset="0"/>
                <a:ea typeface="新細明體" pitchFamily="18" charset="-120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defRPr/>
            </a:pPr>
            <a:fld id="{5BBA9FB4-28AA-421D-A4AE-DEB4629EE8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3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522AD8DD-1725-41A3-B5DD-F541E54C6E8F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TW" sz="1000">
                <a:solidFill>
                  <a:srgbClr val="A5A5A5"/>
                </a:solidFill>
                <a:latin typeface="Arial" panose="020B0604020202020204" pitchFamily="34" charset="0"/>
              </a:rPr>
              <a:t>(Internal)</a:t>
            </a:r>
            <a:endParaRPr lang="zh-TW" altLang="en-US" sz="1000">
              <a:solidFill>
                <a:srgbClr val="A5A5A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0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新細明體" pitchFamily="18" charset="-12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800">
          <a:solidFill>
            <a:schemeClr val="bg1"/>
          </a:solidFill>
          <a:latin typeface="+mn-lt"/>
          <a:ea typeface="新細明體" pitchFamily="18" charset="-120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400">
          <a:solidFill>
            <a:schemeClr val="bg1"/>
          </a:solidFill>
          <a:latin typeface="+mn-lt"/>
          <a:ea typeface="新細明體" pitchFamily="18" charset="-120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000">
          <a:solidFill>
            <a:schemeClr val="bg1"/>
          </a:solidFill>
          <a:latin typeface="+mn-lt"/>
          <a:ea typeface="新細明體" pitchFamily="18" charset="-12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新細明體" pitchFamily="18" charset="-12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新細明體" pitchFamily="18" charset="-12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32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kumimoji="1" lang="en-US" altLang="zh-TW" sz="1200" b="1">
                <a:solidFill>
                  <a:prstClr val="white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90080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513A78-DA4E-4069-8C5B-83E061DE7BB5}" type="slidenum">
              <a:rPr kumimoji="1" lang="en-US" altLang="zh-TW" smtClean="0">
                <a:solidFill>
                  <a:prstClr val="white">
                    <a:lumMod val="50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C56D154B-962F-4079-944F-6D363051417F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TW" sz="1000">
                <a:solidFill>
                  <a:srgbClr val="A5A5A5"/>
                </a:solidFill>
                <a:latin typeface="Arial" panose="020B0604020202020204" pitchFamily="34" charset="0"/>
              </a:rPr>
              <a:t>(Internal)</a:t>
            </a:r>
            <a:endParaRPr lang="zh-TW" altLang="en-US" sz="1000">
              <a:solidFill>
                <a:srgbClr val="A5A5A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36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1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3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6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2128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13A78-DA4E-4069-8C5B-83E061DE7BB5}" type="slidenum">
              <a:rPr kumimoji="0" lang="en-US" altLang="zh-TW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2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6984A1C6-81ED-448C-AB55-D06B14CEEB08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微軟正黑體"/>
                <a:cs typeface="+mn-cs"/>
              </a:rPr>
              <a:t>(Internal)</a:t>
            </a:r>
            <a:endParaRPr kumimoji="0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微軟正黑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34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80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69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6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2128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513A78-DA4E-4069-8C5B-83E061DE7BB5}" type="slidenum">
              <a:rPr kumimoji="1" lang="en-US" altLang="zh-TW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2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0125A830-5326-4FAE-B279-C8E86EFE353E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新細明體" charset="-120"/>
                <a:cs typeface="+mn-cs"/>
              </a:rPr>
              <a:t>(Internal)</a:t>
            </a: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66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80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69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6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2128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513A78-DA4E-4069-8C5B-83E061DE7BB5}" type="slidenum">
              <a:rPr kumimoji="1" lang="en-US" altLang="zh-TW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zh-TW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sp>
        <p:nvSpPr>
          <p:cNvPr id="2" name="MSIPCMContentMarking" descr="{&quot;HashCode&quot;:-1431791815,&quot;Placement&quot;:&quot;Footer&quot;,&quot;Top&quot;:520.3781,&quot;Left&quot;:449.1303,&quot;SlideWidth&quot;:960,&quot;SlideHeight&quot;:540}">
            <a:extLst>
              <a:ext uri="{FF2B5EF4-FFF2-40B4-BE49-F238E27FC236}">
                <a16:creationId xmlns:a16="http://schemas.microsoft.com/office/drawing/2014/main" id="{0125A830-5326-4FAE-B279-C8E86EFE353E}"/>
              </a:ext>
            </a:extLst>
          </p:cNvPr>
          <p:cNvSpPr txBox="1"/>
          <p:nvPr userDrawn="1"/>
        </p:nvSpPr>
        <p:spPr>
          <a:xfrm>
            <a:off x="5703955" y="6608802"/>
            <a:ext cx="784090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Arial" panose="020B0604020202020204" pitchFamily="34" charset="0"/>
                <a:ea typeface="新細明體" charset="-120"/>
                <a:cs typeface="+mn-cs"/>
              </a:rPr>
              <a:t>(Internal)</a:t>
            </a:r>
            <a:endParaRPr kumimoji="1" lang="zh-TW" altLang="en-US" sz="10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Arial" panose="020B0604020202020204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34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80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69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6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2128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9480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080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269" indent="-342891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160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349" indent="-228594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prstClr val="white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9004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7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1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3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2"/>
            <a:ext cx="24237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600" b="1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9004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067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1067">
                <a:solidFill>
                  <a:schemeClr val="tx1"/>
                </a:solidFill>
                <a:latin typeface="+mn-lt"/>
              </a:defRPr>
            </a:lvl2pPr>
            <a:lvl3pPr algn="l">
              <a:defRPr sz="1067">
                <a:solidFill>
                  <a:schemeClr val="tx1"/>
                </a:solidFill>
                <a:latin typeface="+mn-lt"/>
              </a:defRPr>
            </a:lvl3pPr>
            <a:lvl4pPr algn="l">
              <a:defRPr sz="1067">
                <a:solidFill>
                  <a:schemeClr val="tx1"/>
                </a:solidFill>
                <a:latin typeface="+mn-lt"/>
              </a:defRPr>
            </a:lvl4pPr>
            <a:lvl5pPr algn="l">
              <a:defRPr sz="1067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067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067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067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067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4317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609570" algn="l" rtl="0" eaLnBrk="1" fontAlgn="base" hangingPunct="1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1219140" algn="l" rtl="0" eaLnBrk="1" fontAlgn="base" hangingPunct="1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828709" algn="l" rtl="0" eaLnBrk="1" fontAlgn="base" hangingPunct="1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2438278" algn="l" rtl="0" eaLnBrk="1" fontAlgn="base" hangingPunct="1">
        <a:spcBef>
          <a:spcPct val="0"/>
        </a:spcBef>
        <a:spcAft>
          <a:spcPct val="0"/>
        </a:spcAft>
        <a:defRPr kumimoji="1" sz="48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609570" indent="-60957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3733">
          <a:solidFill>
            <a:schemeClr val="bg1"/>
          </a:solidFill>
          <a:latin typeface="+mn-lt"/>
          <a:ea typeface="+mn-ea"/>
          <a:cs typeface="+mn-cs"/>
        </a:defRPr>
      </a:lvl1pPr>
      <a:lvl2pPr marL="1066747" indent="-457178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3200">
          <a:solidFill>
            <a:schemeClr val="bg1"/>
          </a:solidFill>
          <a:latin typeface="+mn-lt"/>
          <a:ea typeface="+mn-ea"/>
        </a:defRPr>
      </a:lvl2pPr>
      <a:lvl3pPr marL="1676317" indent="-457178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667">
          <a:solidFill>
            <a:schemeClr val="bg1"/>
          </a:solidFill>
          <a:latin typeface="+mn-lt"/>
          <a:ea typeface="+mn-ea"/>
        </a:defRPr>
      </a:lvl3pPr>
      <a:lvl4pPr marL="2133493" indent="-304784" algn="l" rtl="0" fontAlgn="base">
        <a:spcBef>
          <a:spcPct val="20000"/>
        </a:spcBef>
        <a:spcAft>
          <a:spcPct val="0"/>
        </a:spcAft>
        <a:buChar char="•"/>
        <a:defRPr kumimoji="1" sz="2667">
          <a:solidFill>
            <a:schemeClr val="bg1"/>
          </a:solidFill>
          <a:latin typeface="+mn-lt"/>
          <a:ea typeface="+mn-ea"/>
        </a:defRPr>
      </a:lvl4pPr>
      <a:lvl5pPr marL="2743062" indent="-304784" algn="l" rtl="0" fontAlgn="base">
        <a:spcBef>
          <a:spcPct val="20000"/>
        </a:spcBef>
        <a:spcAft>
          <a:spcPct val="0"/>
        </a:spcAft>
        <a:buChar char="•"/>
        <a:defRPr kumimoji="1" sz="2667">
          <a:solidFill>
            <a:schemeClr val="bg1"/>
          </a:solidFill>
          <a:latin typeface="+mn-lt"/>
          <a:ea typeface="+mn-ea"/>
        </a:defRPr>
      </a:lvl5pPr>
      <a:lvl6pPr marL="3352632" indent="-304784" algn="l" rtl="0" eaLnBrk="1" fontAlgn="base" hangingPunct="1">
        <a:spcBef>
          <a:spcPct val="20000"/>
        </a:spcBef>
        <a:spcAft>
          <a:spcPct val="0"/>
        </a:spcAft>
        <a:buChar char="•"/>
        <a:defRPr kumimoji="1" sz="2667">
          <a:solidFill>
            <a:schemeClr val="bg1"/>
          </a:solidFill>
          <a:latin typeface="+mn-lt"/>
          <a:ea typeface="+mn-ea"/>
        </a:defRPr>
      </a:lvl6pPr>
      <a:lvl7pPr marL="3962202" indent="-304784" algn="l" rtl="0" eaLnBrk="1" fontAlgn="base" hangingPunct="1">
        <a:spcBef>
          <a:spcPct val="20000"/>
        </a:spcBef>
        <a:spcAft>
          <a:spcPct val="0"/>
        </a:spcAft>
        <a:buChar char="•"/>
        <a:defRPr kumimoji="1" sz="2667">
          <a:solidFill>
            <a:schemeClr val="bg1"/>
          </a:solidFill>
          <a:latin typeface="+mn-lt"/>
          <a:ea typeface="+mn-ea"/>
        </a:defRPr>
      </a:lvl7pPr>
      <a:lvl8pPr marL="4571772" indent="-304784" algn="l" rtl="0" eaLnBrk="1" fontAlgn="base" hangingPunct="1">
        <a:spcBef>
          <a:spcPct val="20000"/>
        </a:spcBef>
        <a:spcAft>
          <a:spcPct val="0"/>
        </a:spcAft>
        <a:buChar char="•"/>
        <a:defRPr kumimoji="1" sz="2667">
          <a:solidFill>
            <a:schemeClr val="bg1"/>
          </a:solidFill>
          <a:latin typeface="+mn-lt"/>
          <a:ea typeface="+mn-ea"/>
        </a:defRPr>
      </a:lvl8pPr>
      <a:lvl9pPr marL="5181341" indent="-304784" algn="l" rtl="0" eaLnBrk="1" fontAlgn="base" hangingPunct="1">
        <a:spcBef>
          <a:spcPct val="20000"/>
        </a:spcBef>
        <a:spcAft>
          <a:spcPct val="0"/>
        </a:spcAft>
        <a:buChar char="•"/>
        <a:defRPr kumimoji="1" sz="2667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2467" y="6089650"/>
            <a:ext cx="264584" cy="196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DB858347-C929-4FDF-9907-A9E9FB8D76D1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8929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prstClr val="white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9004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9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1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3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 dirty="0">
                <a:solidFill>
                  <a:prstClr val="white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9004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83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1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3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8515351" y="6477000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1pPr>
            <a:lvl2pPr marL="742950" indent="-28575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2pPr>
            <a:lvl3pPr marL="11430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3pPr>
            <a:lvl4pPr marL="16002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4pPr>
            <a:lvl5pPr marL="2057400" indent="-228600" eaLnBrk="0" hangingPunct="0"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細明體" pitchFamily="49" charset="-120"/>
                <a:ea typeface="標楷體" pitchFamily="65" charset="-12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TW" sz="1200" b="1">
                <a:solidFill>
                  <a:schemeClr val="bg1"/>
                </a:solidFill>
                <a:latin typeface="Arial" charset="0"/>
                <a:ea typeface="Arial Unicode MS" pitchFamily="34" charset="-120"/>
                <a:cs typeface="Arial Unicode MS" pitchFamily="34" charset="-120"/>
              </a:rPr>
              <a:t> </a:t>
            </a:r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91937" y="6090048"/>
            <a:ext cx="264915" cy="19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chemeClr val="bg1">
                    <a:lumMod val="50000"/>
                  </a:schemeClr>
                </a:solidFill>
                <a:latin typeface="Arial" charset="0"/>
                <a:ea typeface="新細明體" charset="-120"/>
                <a:cs typeface="Arial" charset="0"/>
                <a:sym typeface="Arial" charset="0"/>
              </a:defRPr>
            </a:lvl1pPr>
            <a:lvl2pPr algn="l">
              <a:defRPr sz="800">
                <a:solidFill>
                  <a:schemeClr val="tx1"/>
                </a:solidFill>
                <a:latin typeface="+mn-lt"/>
              </a:defRPr>
            </a:lvl2pPr>
            <a:lvl3pPr algn="l">
              <a:defRPr sz="800">
                <a:solidFill>
                  <a:schemeClr val="tx1"/>
                </a:solidFill>
                <a:latin typeface="+mn-lt"/>
              </a:defRPr>
            </a:lvl3pPr>
            <a:lvl4pPr algn="l">
              <a:defRPr sz="800">
                <a:solidFill>
                  <a:schemeClr val="tx1"/>
                </a:solidFill>
                <a:latin typeface="+mn-lt"/>
              </a:defRPr>
            </a:lvl4pPr>
            <a:lvl5pPr algn="l">
              <a:defRPr sz="800">
                <a:solidFill>
                  <a:schemeClr val="tx1"/>
                </a:solidFill>
                <a:latin typeface="+mn-lt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fld id="{26513A78-DA4E-4069-8C5B-83E061DE7BB5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857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2pPr>
      <a:lvl3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3pPr>
      <a:lvl4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4pPr>
      <a:lvl5pPr algn="l" rtl="0" fontAlgn="base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i="1">
          <a:solidFill>
            <a:srgbClr val="003399"/>
          </a:solidFill>
          <a:latin typeface="Arial" charset="0"/>
          <a:ea typeface="新細明體" pitchFamily="18" charset="-120"/>
        </a:defRPr>
      </a:lvl9pPr>
    </p:titleStyle>
    <p:bodyStyle>
      <a:lvl1pPr marL="457200" indent="-4572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800">
          <a:solidFill>
            <a:schemeClr val="bg1"/>
          </a:solidFill>
          <a:latin typeface="+mn-lt"/>
          <a:ea typeface="+mn-ea"/>
          <a:cs typeface="+mn-cs"/>
        </a:defRPr>
      </a:lvl1pPr>
      <a:lvl2pPr marL="8001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400">
          <a:solidFill>
            <a:schemeClr val="bg1"/>
          </a:solidFill>
          <a:latin typeface="+mn-lt"/>
          <a:ea typeface="+mn-ea"/>
        </a:defRPr>
      </a:lvl2pPr>
      <a:lvl3pPr marL="1257300" indent="-342900" algn="l" rtl="0" fontAlgn="base">
        <a:spcBef>
          <a:spcPct val="20000"/>
        </a:spcBef>
        <a:spcAft>
          <a:spcPct val="0"/>
        </a:spcAft>
        <a:buClr>
          <a:schemeClr val="bg1"/>
        </a:buClr>
        <a:buSzPct val="80000"/>
        <a:buFont typeface="Arial" pitchFamily="34" charset="0"/>
        <a:buChar char="•"/>
        <a:defRPr kumimoji="1" sz="20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 </a:t>
            </a:r>
            <a:r>
              <a:rPr lang="ja-JP" altLang="en-US"/>
              <a:t>“手绘环保</a:t>
            </a:r>
            <a:r>
              <a:rPr lang="ja-JP" altLang="en-US" smtClean="0"/>
              <a:t>心</a:t>
            </a:r>
            <a:r>
              <a:rPr lang="zh-CN" altLang="en-US" smtClean="0"/>
              <a:t>、</a:t>
            </a:r>
            <a:r>
              <a:rPr lang="ja-JP" altLang="en-US" smtClean="0"/>
              <a:t>洁净</a:t>
            </a:r>
            <a:r>
              <a:rPr lang="ja-JP" altLang="en-US"/>
              <a:t>家园行”</a:t>
            </a:r>
            <a:r>
              <a:rPr lang="zh-CN" altLang="en-US" smtClean="0"/>
              <a:t>环保活动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A2DEF5-EFC4-4AD8-A93F-D20A94E000C2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新細明體" charset="-120"/>
                <a:cs typeface="Arial" charset="0"/>
                <a:sym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808080">
                  <a:lumMod val="50000"/>
                </a:srgbClr>
              </a:solidFill>
              <a:effectLst/>
              <a:uLnTx/>
              <a:uFillTx/>
              <a:latin typeface="Arial" charset="0"/>
              <a:ea typeface="新細明體" charset="-120"/>
              <a:cs typeface="Arial" charset="0"/>
              <a:sym typeface="Arial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2072419"/>
            <a:ext cx="2425078" cy="1788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4323412"/>
            <a:ext cx="2425078" cy="18666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575" y="2072419"/>
            <a:ext cx="2664296" cy="18141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1551" y="4323412"/>
            <a:ext cx="2674343" cy="186668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562" y="2060848"/>
            <a:ext cx="2669319" cy="18889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2172" y="2072419"/>
            <a:ext cx="2656890" cy="188897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9245" y="4302793"/>
            <a:ext cx="2684889" cy="190792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2172" y="4289549"/>
            <a:ext cx="2656890" cy="190054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86701" y="844127"/>
            <a:ext cx="109636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1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活动主题：</a:t>
            </a:r>
            <a:r>
              <a:rPr kumimoji="1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“手绘环保心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、</a:t>
            </a:r>
            <a:r>
              <a:rPr kumimoji="1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洁净家园行”，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亲子</a:t>
            </a:r>
            <a:r>
              <a:rPr kumimoji="1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环保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创意</a:t>
            </a:r>
            <a:r>
              <a:rPr kumimoji="1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画 </a:t>
            </a:r>
            <a:r>
              <a:rPr kumimoji="1" lang="en-US" altLang="ja-JP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+ 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公共绿化清洁实践活动</a:t>
            </a:r>
            <a:endParaRPr kumimoji="1" lang="en-US" altLang="ja-JP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/>
              <a:ea typeface="微軟正黑體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lang="zh-CN" altLang="en-US" b="1" smtClean="0">
                <a:solidFill>
                  <a:srgbClr val="000000"/>
                </a:solidFill>
                <a:latin typeface="微軟正黑體"/>
                <a:ea typeface="微軟正黑體"/>
              </a:rPr>
              <a:t>活动日期及</a:t>
            </a:r>
            <a:r>
              <a:rPr kumimoji="1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人员：</a:t>
            </a:r>
            <a:r>
              <a:rPr kumimoji="1" lang="en-US" altLang="zh-CN" sz="180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2026-4-25 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星辰小区居民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、社区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工作人员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、和舰</a:t>
            </a:r>
            <a:r>
              <a:rPr lang="zh-CN" altLang="en-US" smtClean="0">
                <a:solidFill>
                  <a:srgbClr val="000000"/>
                </a:solidFill>
                <a:latin typeface="微軟正黑體"/>
                <a:ea typeface="微軟正黑體"/>
              </a:rPr>
              <a:t>环安人员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共计</a:t>
            </a:r>
            <a:r>
              <a:rPr kumimoji="1" lang="en-US" altLang="zh-CN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50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余人</a:t>
            </a:r>
            <a:endParaRPr kumimoji="1" lang="en-US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/>
              <a:ea typeface="微軟正黑體"/>
              <a:cs typeface="+mn-cs"/>
            </a:endParaRPr>
          </a:p>
          <a:p>
            <a:pPr marL="285750" indent="-285750">
              <a:lnSpc>
                <a:spcPts val="2800"/>
              </a:lnSpc>
              <a:buFont typeface="Wingdings" panose="05000000000000000000" pitchFamily="2" charset="2"/>
              <a:buChar char="n"/>
              <a:defRPr/>
            </a:pPr>
            <a:r>
              <a:rPr kumimoji="1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活动回馈：</a:t>
            </a:r>
            <a:r>
              <a:rPr kumimoji="1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携手亲近自然，趣味实践美化家园，活动</a:t>
            </a:r>
            <a:r>
              <a:rPr lang="zh-CN" altLang="en-US" smtClean="0">
                <a:solidFill>
                  <a:srgbClr val="000000"/>
                </a:solidFill>
                <a:latin typeface="微軟正黑體"/>
                <a:ea typeface="微軟正黑體"/>
              </a:rPr>
              <a:t>受家长、小朋友</a:t>
            </a:r>
            <a:r>
              <a:rPr lang="zh-CN" altLang="en-US" smtClean="0">
                <a:solidFill>
                  <a:srgbClr val="000000"/>
                </a:solidFill>
                <a:latin typeface="微軟正黑體"/>
                <a:ea typeface="微軟正黑體"/>
              </a:rPr>
              <a:t>及社区</a:t>
            </a:r>
            <a:r>
              <a:rPr lang="zh-CN" altLang="en-US" smtClean="0">
                <a:solidFill>
                  <a:srgbClr val="000000"/>
                </a:solidFill>
                <a:latin typeface="微軟正黑體"/>
                <a:ea typeface="微軟正黑體"/>
              </a:rPr>
              <a:t>认可 </a:t>
            </a:r>
            <a:endParaRPr kumimoji="1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/>
              <a:ea typeface="微軟正黑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7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MC 201207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MC 201207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UMC 201207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細明體" pitchFamily="49" charset="-12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細明體" pitchFamily="49" charset="-120"/>
            <a:ea typeface="標楷體" pitchFamily="65" charset="-12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UMC 201207">
  <a:themeElements>
    <a:clrScheme name="1_Default Design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1_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細明體" pitchFamily="49" charset="-12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細明體" pitchFamily="49" charset="-120"/>
            <a:ea typeface="標楷體" pitchFamily="65" charset="-12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1_UMC 20120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3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0000FF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85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_UMC 201207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UMC 201207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UMC 201207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UMC 201207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UMC 201207">
  <a:themeElements>
    <a:clrScheme name="自訂 3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5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HJ 201810">
  <a:themeElements>
    <a:clrScheme name="自訂 3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3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_UMC 201207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8_UMC 201207">
  <a:themeElements>
    <a:clrScheme name="自訂 3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5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9_UMC 201207">
  <a:themeElements>
    <a:clrScheme name="自訂 3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5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HJ 201810">
  <a:themeElements>
    <a:clrScheme name="自訂 3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4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  <a:normAutofit fontScale="40000" lnSpcReduction="20000"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tx1">
                <a:lumMod val="50000"/>
                <a:lumOff val="50000"/>
              </a:schemeClr>
            </a:solidFill>
            <a:effectLst/>
            <a:latin typeface="+mn-lt"/>
            <a:ea typeface="標楷體" pitchFamily="65" charset="-12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UMC 201207</Template>
  <TotalTime>12659</TotalTime>
  <Words>81</Words>
  <Application>Microsoft Office PowerPoint</Application>
  <PresentationFormat>宽屏</PresentationFormat>
  <Paragraphs>5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15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5" baseType="lpstr">
      <vt:lpstr>Arial Unicode MS</vt:lpstr>
      <vt:lpstr>微軟正黑體</vt:lpstr>
      <vt:lpstr>新細明體</vt:lpstr>
      <vt:lpstr>Univers</vt:lpstr>
      <vt:lpstr>Arial</vt:lpstr>
      <vt:lpstr>Arial Black</vt:lpstr>
      <vt:lpstr>Calibri</vt:lpstr>
      <vt:lpstr>Wingdings</vt:lpstr>
      <vt:lpstr>UMC 201207</vt:lpstr>
      <vt:lpstr>1_UMC 201207</vt:lpstr>
      <vt:lpstr>2_UMC 201207</vt:lpstr>
      <vt:lpstr>5_UMC 201207</vt:lpstr>
      <vt:lpstr>11_UMC 201207</vt:lpstr>
      <vt:lpstr>10_UMC 201207</vt:lpstr>
      <vt:lpstr>6_UMC 201207</vt:lpstr>
      <vt:lpstr>8_UMC 201207</vt:lpstr>
      <vt:lpstr>3_UMC 201207</vt:lpstr>
      <vt:lpstr>17_UMC 201207</vt:lpstr>
      <vt:lpstr>4_HJ 201810</vt:lpstr>
      <vt:lpstr>4_UMC 201207</vt:lpstr>
      <vt:lpstr>18_UMC 201207</vt:lpstr>
      <vt:lpstr>19_UMC 201207</vt:lpstr>
      <vt:lpstr>HJ 201810</vt:lpstr>
      <vt:lpstr>多媒體項目</vt:lpstr>
      <vt:lpstr> “手绘环保心、洁净家园行”环保活动</vt:lpstr>
    </vt:vector>
  </TitlesOfParts>
  <Company>UMC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曹蘭馥</dc:creator>
  <cp:lastModifiedBy>Xin Ye Yang</cp:lastModifiedBy>
  <cp:revision>1663</cp:revision>
  <dcterms:created xsi:type="dcterms:W3CDTF">2013-08-15T09:47:51Z</dcterms:created>
  <dcterms:modified xsi:type="dcterms:W3CDTF">2026-06-01T02:56:43Z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d4aacc-6f48-43b9-93da-2e9a1a352a55_Enabled">
    <vt:lpwstr>true</vt:lpwstr>
  </property>
  <property fmtid="{D5CDD505-2E9C-101B-9397-08002B2CF9AE}" pid="3" name="MSIP_Label_95d4aacc-6f48-43b9-93da-2e9a1a352a55_SetDate">
    <vt:lpwstr>2025-12-31T03:29:38Z</vt:lpwstr>
  </property>
  <property fmtid="{D5CDD505-2E9C-101B-9397-08002B2CF9AE}" pid="4" name="MSIP_Label_95d4aacc-6f48-43b9-93da-2e9a1a352a55_Method">
    <vt:lpwstr>Standard</vt:lpwstr>
  </property>
  <property fmtid="{D5CDD505-2E9C-101B-9397-08002B2CF9AE}" pid="5" name="MSIP_Label_95d4aacc-6f48-43b9-93da-2e9a1a352a55_Name">
    <vt:lpwstr>Internal</vt:lpwstr>
  </property>
  <property fmtid="{D5CDD505-2E9C-101B-9397-08002B2CF9AE}" pid="6" name="MSIP_Label_95d4aacc-6f48-43b9-93da-2e9a1a352a55_SiteId">
    <vt:lpwstr>464f1acc-ffcf-4bb2-bfa8-d7264e61cd34</vt:lpwstr>
  </property>
  <property fmtid="{D5CDD505-2E9C-101B-9397-08002B2CF9AE}" pid="7" name="MSIP_Label_95d4aacc-6f48-43b9-93da-2e9a1a352a55_ActionId">
    <vt:lpwstr>e2ec3153-9f77-4a98-86e5-0fac7040da55</vt:lpwstr>
  </property>
  <property fmtid="{D5CDD505-2E9C-101B-9397-08002B2CF9AE}" pid="8" name="MSIP_Label_95d4aacc-6f48-43b9-93da-2e9a1a352a55_ContentBits">
    <vt:lpwstr>2</vt:lpwstr>
  </property>
</Properties>
</file>